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2.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31.xml" ContentType="application/vnd.openxmlformats-officedocument.presentationml.slide+xml"/>
  <Override PartName="/ppt/slides/slide1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Slides/notesSlide4.xml" ContentType="application/vnd.openxmlformats-officedocument.presentationml.notesSlide+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25.xml" ContentType="application/vnd.openxmlformats-officedocument.presentationml.slideLayout+xml"/>
  <Override PartName="/ppt/slideLayouts/slideLayout23.xml" ContentType="application/vnd.openxmlformats-officedocument.presentationml.slideLayout+xml"/>
  <Override PartName="/ppt/slideLayouts/slideLayout18.xml" ContentType="application/vnd.openxmlformats-officedocument.presentationml.slideLayout+xml"/>
  <Override PartName="/ppt/slideLayouts/slideLayout24.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5.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diagrams/colors3.xml" ContentType="application/vnd.openxmlformats-officedocument.drawingml.diagramColors+xml"/>
  <Override PartName="/ppt/diagrams/drawing3.xml" ContentType="application/vnd.ms-office.drawingml.diagramDrawing+xml"/>
  <Override PartName="/ppt/diagrams/quickStyle3.xml" ContentType="application/vnd.openxmlformats-officedocument.drawingml.diagramStyle+xml"/>
  <Override PartName="/ppt/diagrams/layout3.xml" ContentType="application/vnd.openxmlformats-officedocument.drawingml.diagram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2" r:id="rId3"/>
    <p:sldMasterId id="2147483650" r:id="rId4"/>
    <p:sldMasterId id="2147484026" r:id="rId5"/>
  </p:sldMasterIdLst>
  <p:notesMasterIdLst>
    <p:notesMasterId r:id="rId41"/>
  </p:notesMasterIdLst>
  <p:sldIdLst>
    <p:sldId id="256" r:id="rId6"/>
    <p:sldId id="260" r:id="rId7"/>
    <p:sldId id="259" r:id="rId8"/>
    <p:sldId id="261" r:id="rId9"/>
    <p:sldId id="293" r:id="rId10"/>
    <p:sldId id="294" r:id="rId11"/>
    <p:sldId id="295" r:id="rId12"/>
    <p:sldId id="296" r:id="rId13"/>
    <p:sldId id="297" r:id="rId14"/>
    <p:sldId id="298" r:id="rId15"/>
    <p:sldId id="299" r:id="rId16"/>
    <p:sldId id="301" r:id="rId17"/>
    <p:sldId id="300" r:id="rId18"/>
    <p:sldId id="302" r:id="rId19"/>
    <p:sldId id="306" r:id="rId20"/>
    <p:sldId id="303" r:id="rId21"/>
    <p:sldId id="308" r:id="rId22"/>
    <p:sldId id="309" r:id="rId23"/>
    <p:sldId id="311" r:id="rId24"/>
    <p:sldId id="310" r:id="rId25"/>
    <p:sldId id="312" r:id="rId26"/>
    <p:sldId id="313" r:id="rId27"/>
    <p:sldId id="314" r:id="rId28"/>
    <p:sldId id="315" r:id="rId29"/>
    <p:sldId id="316" r:id="rId30"/>
    <p:sldId id="317" r:id="rId31"/>
    <p:sldId id="318" r:id="rId32"/>
    <p:sldId id="319" r:id="rId33"/>
    <p:sldId id="320" r:id="rId34"/>
    <p:sldId id="322" r:id="rId35"/>
    <p:sldId id="323" r:id="rId36"/>
    <p:sldId id="307" r:id="rId37"/>
    <p:sldId id="304" r:id="rId38"/>
    <p:sldId id="292" r:id="rId39"/>
    <p:sldId id="258" r:id="rId40"/>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565F"/>
    <a:srgbClr val="669900"/>
    <a:srgbClr val="4195D3"/>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77944" autoAdjust="0"/>
  </p:normalViewPr>
  <p:slideViewPr>
    <p:cSldViewPr>
      <p:cViewPr varScale="1">
        <p:scale>
          <a:sx n="73" d="100"/>
          <a:sy n="73" d="100"/>
        </p:scale>
        <p:origin x="84" y="52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ustomXml" Target="../customXml/item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086F06-58B5-4730-A9D5-AB9A62944E22}" type="doc">
      <dgm:prSet loTypeId="urn:microsoft.com/office/officeart/2008/layout/VerticalCurvedList" loCatId="list" qsTypeId="urn:microsoft.com/office/officeart/2005/8/quickstyle/simple1" qsCatId="simple" csTypeId="urn:microsoft.com/office/officeart/2005/8/colors/accent2_3" csCatId="accent2" phldr="1"/>
      <dgm:spPr/>
      <dgm:t>
        <a:bodyPr/>
        <a:lstStyle/>
        <a:p>
          <a:endParaRPr lang="en-US"/>
        </a:p>
      </dgm:t>
    </dgm:pt>
    <dgm:pt modelId="{FD6F0DFF-6393-4ED8-BDFF-8A6BCE38DFE9}">
      <dgm:prSet phldrT="[Text]"/>
      <dgm:spPr/>
      <dgm:t>
        <a:bodyPr/>
        <a:lstStyle/>
        <a:p>
          <a:r>
            <a:rPr lang="en-US" dirty="0" smtClean="0"/>
            <a:t>governance</a:t>
          </a:r>
          <a:endParaRPr lang="en-US" dirty="0"/>
        </a:p>
      </dgm:t>
    </dgm:pt>
    <dgm:pt modelId="{31D1DF31-09DF-44CF-99A6-D231807F9F81}" type="parTrans" cxnId="{4B1EFFE5-3B4B-4E1F-9BB0-F2FF5212A09A}">
      <dgm:prSet/>
      <dgm:spPr/>
      <dgm:t>
        <a:bodyPr/>
        <a:lstStyle/>
        <a:p>
          <a:endParaRPr lang="en-US"/>
        </a:p>
      </dgm:t>
    </dgm:pt>
    <dgm:pt modelId="{237E2333-62E6-49C3-9446-660BDABD5E2C}" type="sibTrans" cxnId="{4B1EFFE5-3B4B-4E1F-9BB0-F2FF5212A09A}">
      <dgm:prSet/>
      <dgm:spPr/>
      <dgm:t>
        <a:bodyPr/>
        <a:lstStyle/>
        <a:p>
          <a:endParaRPr lang="en-US"/>
        </a:p>
      </dgm:t>
    </dgm:pt>
    <dgm:pt modelId="{227B812B-BF5F-4BCC-9F73-A8FEC9A14465}">
      <dgm:prSet/>
      <dgm:spPr/>
      <dgm:t>
        <a:bodyPr/>
        <a:lstStyle/>
        <a:p>
          <a:r>
            <a:rPr lang="en-US" dirty="0" smtClean="0"/>
            <a:t>administration</a:t>
          </a:r>
          <a:endParaRPr lang="en-US" dirty="0"/>
        </a:p>
      </dgm:t>
    </dgm:pt>
    <dgm:pt modelId="{0B12E66C-CB43-42FF-AB8A-81B6170E62EC}" type="sibTrans" cxnId="{D363B81A-3B9C-4DFA-8DE0-B6A4DDF27B07}">
      <dgm:prSet/>
      <dgm:spPr/>
      <dgm:t>
        <a:bodyPr/>
        <a:lstStyle/>
        <a:p>
          <a:endParaRPr lang="en-US"/>
        </a:p>
      </dgm:t>
    </dgm:pt>
    <dgm:pt modelId="{CE934F3A-55C9-4645-B6CC-1D97F0BFC00D}" type="parTrans" cxnId="{D363B81A-3B9C-4DFA-8DE0-B6A4DDF27B07}">
      <dgm:prSet/>
      <dgm:spPr/>
      <dgm:t>
        <a:bodyPr/>
        <a:lstStyle/>
        <a:p>
          <a:endParaRPr lang="en-US"/>
        </a:p>
      </dgm:t>
    </dgm:pt>
    <dgm:pt modelId="{D6685110-9542-463D-A06F-0AD6AA4B01CC}">
      <dgm:prSet/>
      <dgm:spPr/>
      <dgm:t>
        <a:bodyPr/>
        <a:lstStyle/>
        <a:p>
          <a:r>
            <a:rPr lang="en-US" dirty="0" smtClean="0"/>
            <a:t>management</a:t>
          </a:r>
          <a:endParaRPr lang="en-US" dirty="0"/>
        </a:p>
      </dgm:t>
    </dgm:pt>
    <dgm:pt modelId="{51A2B51C-6249-4167-9EC6-69342924D465}" type="sibTrans" cxnId="{3F338EC9-2667-46D4-BA50-4F916FF32666}">
      <dgm:prSet/>
      <dgm:spPr/>
      <dgm:t>
        <a:bodyPr/>
        <a:lstStyle/>
        <a:p>
          <a:endParaRPr lang="en-US"/>
        </a:p>
      </dgm:t>
    </dgm:pt>
    <dgm:pt modelId="{4D151F0E-1FAA-4414-A6A9-05352C738ECE}" type="parTrans" cxnId="{3F338EC9-2667-46D4-BA50-4F916FF32666}">
      <dgm:prSet/>
      <dgm:spPr/>
      <dgm:t>
        <a:bodyPr/>
        <a:lstStyle/>
        <a:p>
          <a:endParaRPr lang="en-US"/>
        </a:p>
      </dgm:t>
    </dgm:pt>
    <dgm:pt modelId="{EE0F9FAF-2931-4909-8A10-E98CFDC0D8B1}">
      <dgm:prSet/>
      <dgm:spPr/>
      <dgm:t>
        <a:bodyPr/>
        <a:lstStyle/>
        <a:p>
          <a:r>
            <a:rPr lang="en-US" dirty="0" smtClean="0"/>
            <a:t>guidance</a:t>
          </a:r>
          <a:endParaRPr lang="en-US" dirty="0"/>
        </a:p>
      </dgm:t>
    </dgm:pt>
    <dgm:pt modelId="{8EF49E20-C19B-446D-AED1-EE2D28D9C96F}" type="sibTrans" cxnId="{423668FB-D81F-493E-AA8A-977F21B024A4}">
      <dgm:prSet/>
      <dgm:spPr/>
      <dgm:t>
        <a:bodyPr/>
        <a:lstStyle/>
        <a:p>
          <a:endParaRPr lang="en-US"/>
        </a:p>
      </dgm:t>
    </dgm:pt>
    <dgm:pt modelId="{56C4CFF1-7654-4A2E-B4A7-A947F8C92313}" type="parTrans" cxnId="{423668FB-D81F-493E-AA8A-977F21B024A4}">
      <dgm:prSet/>
      <dgm:spPr/>
      <dgm:t>
        <a:bodyPr/>
        <a:lstStyle/>
        <a:p>
          <a:endParaRPr lang="en-US"/>
        </a:p>
      </dgm:t>
    </dgm:pt>
    <dgm:pt modelId="{A5C1F72F-5F1C-4423-81F8-865F16E9641D}">
      <dgm:prSet/>
      <dgm:spPr/>
      <dgm:t>
        <a:bodyPr/>
        <a:lstStyle/>
        <a:p>
          <a:r>
            <a:rPr lang="en-US" dirty="0" smtClean="0"/>
            <a:t>authority</a:t>
          </a:r>
          <a:endParaRPr lang="en-US" dirty="0"/>
        </a:p>
      </dgm:t>
    </dgm:pt>
    <dgm:pt modelId="{7A10FF01-24BA-4C88-8D9F-2DA8487873CB}" type="sibTrans" cxnId="{19242C24-4E57-46D4-88C7-EF4C2620711E}">
      <dgm:prSet/>
      <dgm:spPr/>
      <dgm:t>
        <a:bodyPr/>
        <a:lstStyle/>
        <a:p>
          <a:endParaRPr lang="en-US"/>
        </a:p>
      </dgm:t>
    </dgm:pt>
    <dgm:pt modelId="{113DF983-13F3-4416-A9E5-90C97FC055AB}" type="parTrans" cxnId="{19242C24-4E57-46D4-88C7-EF4C2620711E}">
      <dgm:prSet/>
      <dgm:spPr/>
      <dgm:t>
        <a:bodyPr/>
        <a:lstStyle/>
        <a:p>
          <a:endParaRPr lang="en-US"/>
        </a:p>
      </dgm:t>
    </dgm:pt>
    <dgm:pt modelId="{A8562E5E-C283-45B4-9113-E8D42323B995}">
      <dgm:prSet/>
      <dgm:spPr/>
      <dgm:t>
        <a:bodyPr/>
        <a:lstStyle/>
        <a:p>
          <a:r>
            <a:rPr lang="en-US" dirty="0" smtClean="0"/>
            <a:t>diplomacy</a:t>
          </a:r>
          <a:endParaRPr lang="en-US" dirty="0"/>
        </a:p>
      </dgm:t>
    </dgm:pt>
    <dgm:pt modelId="{9ED51165-71E3-4D58-847D-8D9D23DCCF5E}" type="sibTrans" cxnId="{29DE5E22-482B-49A8-9E84-DFEBB67651D1}">
      <dgm:prSet/>
      <dgm:spPr/>
      <dgm:t>
        <a:bodyPr/>
        <a:lstStyle/>
        <a:p>
          <a:endParaRPr lang="en-US"/>
        </a:p>
      </dgm:t>
    </dgm:pt>
    <dgm:pt modelId="{08BE42B7-B7F9-44C0-ADFD-8EEC73868B3F}" type="parTrans" cxnId="{29DE5E22-482B-49A8-9E84-DFEBB67651D1}">
      <dgm:prSet/>
      <dgm:spPr/>
      <dgm:t>
        <a:bodyPr/>
        <a:lstStyle/>
        <a:p>
          <a:endParaRPr lang="en-US"/>
        </a:p>
      </dgm:t>
    </dgm:pt>
    <dgm:pt modelId="{222737E9-CE80-432E-825E-21F2477C20A1}">
      <dgm:prSet/>
      <dgm:spPr/>
      <dgm:t>
        <a:bodyPr/>
        <a:lstStyle/>
        <a:p>
          <a:r>
            <a:rPr lang="en-US" dirty="0" smtClean="0"/>
            <a:t>influence</a:t>
          </a:r>
          <a:endParaRPr lang="en-US" dirty="0"/>
        </a:p>
      </dgm:t>
    </dgm:pt>
    <dgm:pt modelId="{2C1E49F5-26CA-41B4-AA18-787E4DBD3135}" type="sibTrans" cxnId="{25B90D0B-B4AD-43F6-8B54-CC9672DE2BB1}">
      <dgm:prSet/>
      <dgm:spPr/>
      <dgm:t>
        <a:bodyPr/>
        <a:lstStyle/>
        <a:p>
          <a:endParaRPr lang="en-US"/>
        </a:p>
      </dgm:t>
    </dgm:pt>
    <dgm:pt modelId="{02F59804-FAA0-4B9F-AA35-62313D96FAD3}" type="parTrans" cxnId="{25B90D0B-B4AD-43F6-8B54-CC9672DE2BB1}">
      <dgm:prSet/>
      <dgm:spPr/>
      <dgm:t>
        <a:bodyPr/>
        <a:lstStyle/>
        <a:p>
          <a:endParaRPr lang="en-US"/>
        </a:p>
      </dgm:t>
    </dgm:pt>
    <dgm:pt modelId="{53785261-F993-4929-A897-2930E0B0524D}" type="pres">
      <dgm:prSet presAssocID="{93086F06-58B5-4730-A9D5-AB9A62944E22}" presName="Name0" presStyleCnt="0">
        <dgm:presLayoutVars>
          <dgm:chMax val="7"/>
          <dgm:chPref val="7"/>
          <dgm:dir/>
        </dgm:presLayoutVars>
      </dgm:prSet>
      <dgm:spPr/>
      <dgm:t>
        <a:bodyPr/>
        <a:lstStyle/>
        <a:p>
          <a:endParaRPr lang="en-US"/>
        </a:p>
      </dgm:t>
    </dgm:pt>
    <dgm:pt modelId="{EF333372-033E-4D8F-A764-9C9A254759F0}" type="pres">
      <dgm:prSet presAssocID="{93086F06-58B5-4730-A9D5-AB9A62944E22}" presName="Name1" presStyleCnt="0"/>
      <dgm:spPr/>
    </dgm:pt>
    <dgm:pt modelId="{50D56CE8-EFE7-42C5-AFCD-49D848F4D53B}" type="pres">
      <dgm:prSet presAssocID="{93086F06-58B5-4730-A9D5-AB9A62944E22}" presName="cycle" presStyleCnt="0"/>
      <dgm:spPr/>
    </dgm:pt>
    <dgm:pt modelId="{E86CC97F-8693-457D-A21D-DE7277CD013D}" type="pres">
      <dgm:prSet presAssocID="{93086F06-58B5-4730-A9D5-AB9A62944E22}" presName="srcNode" presStyleLbl="node1" presStyleIdx="0" presStyleCnt="7"/>
      <dgm:spPr/>
    </dgm:pt>
    <dgm:pt modelId="{1CD83C9C-77E0-4E35-84E7-4C741C32C572}" type="pres">
      <dgm:prSet presAssocID="{93086F06-58B5-4730-A9D5-AB9A62944E22}" presName="conn" presStyleLbl="parChTrans1D2" presStyleIdx="0" presStyleCnt="1"/>
      <dgm:spPr/>
      <dgm:t>
        <a:bodyPr/>
        <a:lstStyle/>
        <a:p>
          <a:endParaRPr lang="en-US"/>
        </a:p>
      </dgm:t>
    </dgm:pt>
    <dgm:pt modelId="{0F764B22-3981-42B5-BEDC-8F41E286C837}" type="pres">
      <dgm:prSet presAssocID="{93086F06-58B5-4730-A9D5-AB9A62944E22}" presName="extraNode" presStyleLbl="node1" presStyleIdx="0" presStyleCnt="7"/>
      <dgm:spPr/>
    </dgm:pt>
    <dgm:pt modelId="{E5650C2C-851F-4C0B-B3D1-570BEDFC33A0}" type="pres">
      <dgm:prSet presAssocID="{93086F06-58B5-4730-A9D5-AB9A62944E22}" presName="dstNode" presStyleLbl="node1" presStyleIdx="0" presStyleCnt="7"/>
      <dgm:spPr/>
    </dgm:pt>
    <dgm:pt modelId="{8B7A5DBF-1E09-4945-B82F-9A4D08CC785F}" type="pres">
      <dgm:prSet presAssocID="{FD6F0DFF-6393-4ED8-BDFF-8A6BCE38DFE9}" presName="text_1" presStyleLbl="node1" presStyleIdx="0" presStyleCnt="7">
        <dgm:presLayoutVars>
          <dgm:bulletEnabled val="1"/>
        </dgm:presLayoutVars>
      </dgm:prSet>
      <dgm:spPr/>
      <dgm:t>
        <a:bodyPr/>
        <a:lstStyle/>
        <a:p>
          <a:endParaRPr lang="en-US"/>
        </a:p>
      </dgm:t>
    </dgm:pt>
    <dgm:pt modelId="{778E5164-E515-4C2F-A5D9-B391BAE4CD97}" type="pres">
      <dgm:prSet presAssocID="{FD6F0DFF-6393-4ED8-BDFF-8A6BCE38DFE9}" presName="accent_1" presStyleCnt="0"/>
      <dgm:spPr/>
    </dgm:pt>
    <dgm:pt modelId="{91C32704-F2D4-4883-9EE6-F8B2030E4120}" type="pres">
      <dgm:prSet presAssocID="{FD6F0DFF-6393-4ED8-BDFF-8A6BCE38DFE9}" presName="accentRepeatNode" presStyleLbl="solidFgAcc1" presStyleIdx="0" presStyleCnt="7"/>
      <dgm:spPr/>
    </dgm:pt>
    <dgm:pt modelId="{3DDB6053-EA62-4748-9F43-F45A2AAF05FD}" type="pres">
      <dgm:prSet presAssocID="{227B812B-BF5F-4BCC-9F73-A8FEC9A14465}" presName="text_2" presStyleLbl="node1" presStyleIdx="1" presStyleCnt="7">
        <dgm:presLayoutVars>
          <dgm:bulletEnabled val="1"/>
        </dgm:presLayoutVars>
      </dgm:prSet>
      <dgm:spPr/>
      <dgm:t>
        <a:bodyPr/>
        <a:lstStyle/>
        <a:p>
          <a:endParaRPr lang="en-US"/>
        </a:p>
      </dgm:t>
    </dgm:pt>
    <dgm:pt modelId="{87558FE4-15DA-430A-A596-354663A1718D}" type="pres">
      <dgm:prSet presAssocID="{227B812B-BF5F-4BCC-9F73-A8FEC9A14465}" presName="accent_2" presStyleCnt="0"/>
      <dgm:spPr/>
    </dgm:pt>
    <dgm:pt modelId="{11581903-9C34-40EE-BD8E-2188814E9D72}" type="pres">
      <dgm:prSet presAssocID="{227B812B-BF5F-4BCC-9F73-A8FEC9A14465}" presName="accentRepeatNode" presStyleLbl="solidFgAcc1" presStyleIdx="1" presStyleCnt="7"/>
      <dgm:spPr/>
    </dgm:pt>
    <dgm:pt modelId="{247CF45A-B4AB-4056-B1E3-16CA0FF55DFB}" type="pres">
      <dgm:prSet presAssocID="{D6685110-9542-463D-A06F-0AD6AA4B01CC}" presName="text_3" presStyleLbl="node1" presStyleIdx="2" presStyleCnt="7">
        <dgm:presLayoutVars>
          <dgm:bulletEnabled val="1"/>
        </dgm:presLayoutVars>
      </dgm:prSet>
      <dgm:spPr/>
      <dgm:t>
        <a:bodyPr/>
        <a:lstStyle/>
        <a:p>
          <a:endParaRPr lang="en-US"/>
        </a:p>
      </dgm:t>
    </dgm:pt>
    <dgm:pt modelId="{D2469B71-8646-4C29-BFFC-5C91E51663D8}" type="pres">
      <dgm:prSet presAssocID="{D6685110-9542-463D-A06F-0AD6AA4B01CC}" presName="accent_3" presStyleCnt="0"/>
      <dgm:spPr/>
    </dgm:pt>
    <dgm:pt modelId="{F198D834-5EB8-466C-A79E-538E7561CD82}" type="pres">
      <dgm:prSet presAssocID="{D6685110-9542-463D-A06F-0AD6AA4B01CC}" presName="accentRepeatNode" presStyleLbl="solidFgAcc1" presStyleIdx="2" presStyleCnt="7"/>
      <dgm:spPr/>
    </dgm:pt>
    <dgm:pt modelId="{ED998960-F3D4-43F3-95F9-F1269D0E66E8}" type="pres">
      <dgm:prSet presAssocID="{EE0F9FAF-2931-4909-8A10-E98CFDC0D8B1}" presName="text_4" presStyleLbl="node1" presStyleIdx="3" presStyleCnt="7">
        <dgm:presLayoutVars>
          <dgm:bulletEnabled val="1"/>
        </dgm:presLayoutVars>
      </dgm:prSet>
      <dgm:spPr/>
      <dgm:t>
        <a:bodyPr/>
        <a:lstStyle/>
        <a:p>
          <a:endParaRPr lang="en-US"/>
        </a:p>
      </dgm:t>
    </dgm:pt>
    <dgm:pt modelId="{7EECE824-7053-4B74-B8F4-134C9EE1E2D5}" type="pres">
      <dgm:prSet presAssocID="{EE0F9FAF-2931-4909-8A10-E98CFDC0D8B1}" presName="accent_4" presStyleCnt="0"/>
      <dgm:spPr/>
    </dgm:pt>
    <dgm:pt modelId="{907A9137-67C4-4716-BBE2-889ED54FB3DD}" type="pres">
      <dgm:prSet presAssocID="{EE0F9FAF-2931-4909-8A10-E98CFDC0D8B1}" presName="accentRepeatNode" presStyleLbl="solidFgAcc1" presStyleIdx="3" presStyleCnt="7"/>
      <dgm:spPr/>
    </dgm:pt>
    <dgm:pt modelId="{9C169F4A-24FA-4808-9F6A-06EEF7362B3E}" type="pres">
      <dgm:prSet presAssocID="{A5C1F72F-5F1C-4423-81F8-865F16E9641D}" presName="text_5" presStyleLbl="node1" presStyleIdx="4" presStyleCnt="7">
        <dgm:presLayoutVars>
          <dgm:bulletEnabled val="1"/>
        </dgm:presLayoutVars>
      </dgm:prSet>
      <dgm:spPr/>
      <dgm:t>
        <a:bodyPr/>
        <a:lstStyle/>
        <a:p>
          <a:endParaRPr lang="en-US"/>
        </a:p>
      </dgm:t>
    </dgm:pt>
    <dgm:pt modelId="{95BCD8FF-CFE7-4698-9ECA-483C59D08C81}" type="pres">
      <dgm:prSet presAssocID="{A5C1F72F-5F1C-4423-81F8-865F16E9641D}" presName="accent_5" presStyleCnt="0"/>
      <dgm:spPr/>
    </dgm:pt>
    <dgm:pt modelId="{EDC24595-A460-4B8E-B016-7B9F21FBC176}" type="pres">
      <dgm:prSet presAssocID="{A5C1F72F-5F1C-4423-81F8-865F16E9641D}" presName="accentRepeatNode" presStyleLbl="solidFgAcc1" presStyleIdx="4" presStyleCnt="7"/>
      <dgm:spPr/>
    </dgm:pt>
    <dgm:pt modelId="{650411F1-F7C0-4190-9382-4093A362921A}" type="pres">
      <dgm:prSet presAssocID="{A8562E5E-C283-45B4-9113-E8D42323B995}" presName="text_6" presStyleLbl="node1" presStyleIdx="5" presStyleCnt="7">
        <dgm:presLayoutVars>
          <dgm:bulletEnabled val="1"/>
        </dgm:presLayoutVars>
      </dgm:prSet>
      <dgm:spPr/>
      <dgm:t>
        <a:bodyPr/>
        <a:lstStyle/>
        <a:p>
          <a:endParaRPr lang="en-US"/>
        </a:p>
      </dgm:t>
    </dgm:pt>
    <dgm:pt modelId="{17669515-5C0C-40EA-968B-F61B919D887A}" type="pres">
      <dgm:prSet presAssocID="{A8562E5E-C283-45B4-9113-E8D42323B995}" presName="accent_6" presStyleCnt="0"/>
      <dgm:spPr/>
    </dgm:pt>
    <dgm:pt modelId="{A5EF7607-F239-480F-AE20-3E0448DC88B0}" type="pres">
      <dgm:prSet presAssocID="{A8562E5E-C283-45B4-9113-E8D42323B995}" presName="accentRepeatNode" presStyleLbl="solidFgAcc1" presStyleIdx="5" presStyleCnt="7"/>
      <dgm:spPr/>
    </dgm:pt>
    <dgm:pt modelId="{49924C33-D5B8-48E1-B555-353310888651}" type="pres">
      <dgm:prSet presAssocID="{222737E9-CE80-432E-825E-21F2477C20A1}" presName="text_7" presStyleLbl="node1" presStyleIdx="6" presStyleCnt="7">
        <dgm:presLayoutVars>
          <dgm:bulletEnabled val="1"/>
        </dgm:presLayoutVars>
      </dgm:prSet>
      <dgm:spPr/>
      <dgm:t>
        <a:bodyPr/>
        <a:lstStyle/>
        <a:p>
          <a:endParaRPr lang="en-US"/>
        </a:p>
      </dgm:t>
    </dgm:pt>
    <dgm:pt modelId="{DE69D460-5269-45E3-AB33-0A57F136AAE5}" type="pres">
      <dgm:prSet presAssocID="{222737E9-CE80-432E-825E-21F2477C20A1}" presName="accent_7" presStyleCnt="0"/>
      <dgm:spPr/>
    </dgm:pt>
    <dgm:pt modelId="{CDCEC6B6-AD92-4399-B5EE-292444A91483}" type="pres">
      <dgm:prSet presAssocID="{222737E9-CE80-432E-825E-21F2477C20A1}" presName="accentRepeatNode" presStyleLbl="solidFgAcc1" presStyleIdx="6" presStyleCnt="7"/>
      <dgm:spPr/>
    </dgm:pt>
  </dgm:ptLst>
  <dgm:cxnLst>
    <dgm:cxn modelId="{645B1349-33F0-43F7-8DCE-1BD7EAF85144}" type="presOf" srcId="{227B812B-BF5F-4BCC-9F73-A8FEC9A14465}" destId="{3DDB6053-EA62-4748-9F43-F45A2AAF05FD}" srcOrd="0" destOrd="0" presId="urn:microsoft.com/office/officeart/2008/layout/VerticalCurvedList"/>
    <dgm:cxn modelId="{25B90D0B-B4AD-43F6-8B54-CC9672DE2BB1}" srcId="{93086F06-58B5-4730-A9D5-AB9A62944E22}" destId="{222737E9-CE80-432E-825E-21F2477C20A1}" srcOrd="6" destOrd="0" parTransId="{02F59804-FAA0-4B9F-AA35-62313D96FAD3}" sibTransId="{2C1E49F5-26CA-41B4-AA18-787E4DBD3135}"/>
    <dgm:cxn modelId="{19242C24-4E57-46D4-88C7-EF4C2620711E}" srcId="{93086F06-58B5-4730-A9D5-AB9A62944E22}" destId="{A5C1F72F-5F1C-4423-81F8-865F16E9641D}" srcOrd="4" destOrd="0" parTransId="{113DF983-13F3-4416-A9E5-90C97FC055AB}" sibTransId="{7A10FF01-24BA-4C88-8D9F-2DA8487873CB}"/>
    <dgm:cxn modelId="{C7B238DD-37AC-4C25-A5F3-E1D842F9B7AB}" type="presOf" srcId="{A8562E5E-C283-45B4-9113-E8D42323B995}" destId="{650411F1-F7C0-4190-9382-4093A362921A}" srcOrd="0" destOrd="0" presId="urn:microsoft.com/office/officeart/2008/layout/VerticalCurvedList"/>
    <dgm:cxn modelId="{4B1EFFE5-3B4B-4E1F-9BB0-F2FF5212A09A}" srcId="{93086F06-58B5-4730-A9D5-AB9A62944E22}" destId="{FD6F0DFF-6393-4ED8-BDFF-8A6BCE38DFE9}" srcOrd="0" destOrd="0" parTransId="{31D1DF31-09DF-44CF-99A6-D231807F9F81}" sibTransId="{237E2333-62E6-49C3-9446-660BDABD5E2C}"/>
    <dgm:cxn modelId="{CCB9921C-5ECB-4A70-AE67-27C16013053E}" type="presOf" srcId="{93086F06-58B5-4730-A9D5-AB9A62944E22}" destId="{53785261-F993-4929-A897-2930E0B0524D}" srcOrd="0" destOrd="0" presId="urn:microsoft.com/office/officeart/2008/layout/VerticalCurvedList"/>
    <dgm:cxn modelId="{29DE5E22-482B-49A8-9E84-DFEBB67651D1}" srcId="{93086F06-58B5-4730-A9D5-AB9A62944E22}" destId="{A8562E5E-C283-45B4-9113-E8D42323B995}" srcOrd="5" destOrd="0" parTransId="{08BE42B7-B7F9-44C0-ADFD-8EEC73868B3F}" sibTransId="{9ED51165-71E3-4D58-847D-8D9D23DCCF5E}"/>
    <dgm:cxn modelId="{68875B25-383E-447F-90AD-6D5C53C1FD41}" type="presOf" srcId="{237E2333-62E6-49C3-9446-660BDABD5E2C}" destId="{1CD83C9C-77E0-4E35-84E7-4C741C32C572}" srcOrd="0" destOrd="0" presId="urn:microsoft.com/office/officeart/2008/layout/VerticalCurvedList"/>
    <dgm:cxn modelId="{D363B81A-3B9C-4DFA-8DE0-B6A4DDF27B07}" srcId="{93086F06-58B5-4730-A9D5-AB9A62944E22}" destId="{227B812B-BF5F-4BCC-9F73-A8FEC9A14465}" srcOrd="1" destOrd="0" parTransId="{CE934F3A-55C9-4645-B6CC-1D97F0BFC00D}" sibTransId="{0B12E66C-CB43-42FF-AB8A-81B6170E62EC}"/>
    <dgm:cxn modelId="{50ECF418-67A7-4101-8006-DA52A713D0EC}" type="presOf" srcId="{FD6F0DFF-6393-4ED8-BDFF-8A6BCE38DFE9}" destId="{8B7A5DBF-1E09-4945-B82F-9A4D08CC785F}" srcOrd="0" destOrd="0" presId="urn:microsoft.com/office/officeart/2008/layout/VerticalCurvedList"/>
    <dgm:cxn modelId="{3F338EC9-2667-46D4-BA50-4F916FF32666}" srcId="{93086F06-58B5-4730-A9D5-AB9A62944E22}" destId="{D6685110-9542-463D-A06F-0AD6AA4B01CC}" srcOrd="2" destOrd="0" parTransId="{4D151F0E-1FAA-4414-A6A9-05352C738ECE}" sibTransId="{51A2B51C-6249-4167-9EC6-69342924D465}"/>
    <dgm:cxn modelId="{2AB8AA20-9F67-4385-AC66-0B0FDF91E0AF}" type="presOf" srcId="{D6685110-9542-463D-A06F-0AD6AA4B01CC}" destId="{247CF45A-B4AB-4056-B1E3-16CA0FF55DFB}" srcOrd="0" destOrd="0" presId="urn:microsoft.com/office/officeart/2008/layout/VerticalCurvedList"/>
    <dgm:cxn modelId="{D976C049-196A-405E-9661-E0621E937E88}" type="presOf" srcId="{EE0F9FAF-2931-4909-8A10-E98CFDC0D8B1}" destId="{ED998960-F3D4-43F3-95F9-F1269D0E66E8}" srcOrd="0" destOrd="0" presId="urn:microsoft.com/office/officeart/2008/layout/VerticalCurvedList"/>
    <dgm:cxn modelId="{423668FB-D81F-493E-AA8A-977F21B024A4}" srcId="{93086F06-58B5-4730-A9D5-AB9A62944E22}" destId="{EE0F9FAF-2931-4909-8A10-E98CFDC0D8B1}" srcOrd="3" destOrd="0" parTransId="{56C4CFF1-7654-4A2E-B4A7-A947F8C92313}" sibTransId="{8EF49E20-C19B-446D-AED1-EE2D28D9C96F}"/>
    <dgm:cxn modelId="{9FF8BA3C-8E71-4A1F-A7AA-F676AA8245C9}" type="presOf" srcId="{A5C1F72F-5F1C-4423-81F8-865F16E9641D}" destId="{9C169F4A-24FA-4808-9F6A-06EEF7362B3E}" srcOrd="0" destOrd="0" presId="urn:microsoft.com/office/officeart/2008/layout/VerticalCurvedList"/>
    <dgm:cxn modelId="{4373751E-0AEA-40C6-9222-65F127D2E087}" type="presOf" srcId="{222737E9-CE80-432E-825E-21F2477C20A1}" destId="{49924C33-D5B8-48E1-B555-353310888651}" srcOrd="0" destOrd="0" presId="urn:microsoft.com/office/officeart/2008/layout/VerticalCurvedList"/>
    <dgm:cxn modelId="{EABD81DC-E986-41AD-A814-4B19FF48B408}" type="presParOf" srcId="{53785261-F993-4929-A897-2930E0B0524D}" destId="{EF333372-033E-4D8F-A764-9C9A254759F0}" srcOrd="0" destOrd="0" presId="urn:microsoft.com/office/officeart/2008/layout/VerticalCurvedList"/>
    <dgm:cxn modelId="{CFE3B0FE-352C-47DF-A4FE-F06D46797349}" type="presParOf" srcId="{EF333372-033E-4D8F-A764-9C9A254759F0}" destId="{50D56CE8-EFE7-42C5-AFCD-49D848F4D53B}" srcOrd="0" destOrd="0" presId="urn:microsoft.com/office/officeart/2008/layout/VerticalCurvedList"/>
    <dgm:cxn modelId="{58411801-8018-4F92-B2EA-169E80A5AD3B}" type="presParOf" srcId="{50D56CE8-EFE7-42C5-AFCD-49D848F4D53B}" destId="{E86CC97F-8693-457D-A21D-DE7277CD013D}" srcOrd="0" destOrd="0" presId="urn:microsoft.com/office/officeart/2008/layout/VerticalCurvedList"/>
    <dgm:cxn modelId="{7C3C7158-8F68-4F6C-A5AC-55B6FFAA9363}" type="presParOf" srcId="{50D56CE8-EFE7-42C5-AFCD-49D848F4D53B}" destId="{1CD83C9C-77E0-4E35-84E7-4C741C32C572}" srcOrd="1" destOrd="0" presId="urn:microsoft.com/office/officeart/2008/layout/VerticalCurvedList"/>
    <dgm:cxn modelId="{1C0AE5C2-3B42-4BA4-AF27-D94E7B914470}" type="presParOf" srcId="{50D56CE8-EFE7-42C5-AFCD-49D848F4D53B}" destId="{0F764B22-3981-42B5-BEDC-8F41E286C837}" srcOrd="2" destOrd="0" presId="urn:microsoft.com/office/officeart/2008/layout/VerticalCurvedList"/>
    <dgm:cxn modelId="{8C8B4560-228D-4C22-9510-E3D69793AA29}" type="presParOf" srcId="{50D56CE8-EFE7-42C5-AFCD-49D848F4D53B}" destId="{E5650C2C-851F-4C0B-B3D1-570BEDFC33A0}" srcOrd="3" destOrd="0" presId="urn:microsoft.com/office/officeart/2008/layout/VerticalCurvedList"/>
    <dgm:cxn modelId="{DDC90DA0-24FA-476E-9243-C81A5ED4C77B}" type="presParOf" srcId="{EF333372-033E-4D8F-A764-9C9A254759F0}" destId="{8B7A5DBF-1E09-4945-B82F-9A4D08CC785F}" srcOrd="1" destOrd="0" presId="urn:microsoft.com/office/officeart/2008/layout/VerticalCurvedList"/>
    <dgm:cxn modelId="{F928FC9F-0B63-47E0-99A9-06F250B41FEC}" type="presParOf" srcId="{EF333372-033E-4D8F-A764-9C9A254759F0}" destId="{778E5164-E515-4C2F-A5D9-B391BAE4CD97}" srcOrd="2" destOrd="0" presId="urn:microsoft.com/office/officeart/2008/layout/VerticalCurvedList"/>
    <dgm:cxn modelId="{59DA4821-D356-4FFC-9885-3831768A9F95}" type="presParOf" srcId="{778E5164-E515-4C2F-A5D9-B391BAE4CD97}" destId="{91C32704-F2D4-4883-9EE6-F8B2030E4120}" srcOrd="0" destOrd="0" presId="urn:microsoft.com/office/officeart/2008/layout/VerticalCurvedList"/>
    <dgm:cxn modelId="{0A4EA498-3AB5-4D1B-9BAD-C595B6FADC41}" type="presParOf" srcId="{EF333372-033E-4D8F-A764-9C9A254759F0}" destId="{3DDB6053-EA62-4748-9F43-F45A2AAF05FD}" srcOrd="3" destOrd="0" presId="urn:microsoft.com/office/officeart/2008/layout/VerticalCurvedList"/>
    <dgm:cxn modelId="{E631F115-CADA-4676-A62F-E4E214A92B7A}" type="presParOf" srcId="{EF333372-033E-4D8F-A764-9C9A254759F0}" destId="{87558FE4-15DA-430A-A596-354663A1718D}" srcOrd="4" destOrd="0" presId="urn:microsoft.com/office/officeart/2008/layout/VerticalCurvedList"/>
    <dgm:cxn modelId="{A53F64B6-7D10-4EA1-8C88-8473E3099713}" type="presParOf" srcId="{87558FE4-15DA-430A-A596-354663A1718D}" destId="{11581903-9C34-40EE-BD8E-2188814E9D72}" srcOrd="0" destOrd="0" presId="urn:microsoft.com/office/officeart/2008/layout/VerticalCurvedList"/>
    <dgm:cxn modelId="{35BA1FAE-E3DF-4A67-B4C4-88CD5D6F6A67}" type="presParOf" srcId="{EF333372-033E-4D8F-A764-9C9A254759F0}" destId="{247CF45A-B4AB-4056-B1E3-16CA0FF55DFB}" srcOrd="5" destOrd="0" presId="urn:microsoft.com/office/officeart/2008/layout/VerticalCurvedList"/>
    <dgm:cxn modelId="{AEAF8FC2-C42B-4C20-A3C1-20DB69C806D1}" type="presParOf" srcId="{EF333372-033E-4D8F-A764-9C9A254759F0}" destId="{D2469B71-8646-4C29-BFFC-5C91E51663D8}" srcOrd="6" destOrd="0" presId="urn:microsoft.com/office/officeart/2008/layout/VerticalCurvedList"/>
    <dgm:cxn modelId="{A75FB547-0779-4E13-B992-A52102B502FC}" type="presParOf" srcId="{D2469B71-8646-4C29-BFFC-5C91E51663D8}" destId="{F198D834-5EB8-466C-A79E-538E7561CD82}" srcOrd="0" destOrd="0" presId="urn:microsoft.com/office/officeart/2008/layout/VerticalCurvedList"/>
    <dgm:cxn modelId="{8ED5E5C0-5333-43A7-BD8F-A28287081C71}" type="presParOf" srcId="{EF333372-033E-4D8F-A764-9C9A254759F0}" destId="{ED998960-F3D4-43F3-95F9-F1269D0E66E8}" srcOrd="7" destOrd="0" presId="urn:microsoft.com/office/officeart/2008/layout/VerticalCurvedList"/>
    <dgm:cxn modelId="{F7194440-F7E5-4173-916C-427C7E258B1F}" type="presParOf" srcId="{EF333372-033E-4D8F-A764-9C9A254759F0}" destId="{7EECE824-7053-4B74-B8F4-134C9EE1E2D5}" srcOrd="8" destOrd="0" presId="urn:microsoft.com/office/officeart/2008/layout/VerticalCurvedList"/>
    <dgm:cxn modelId="{E12C2CB6-CB06-4999-B3C4-C233A59C489F}" type="presParOf" srcId="{7EECE824-7053-4B74-B8F4-134C9EE1E2D5}" destId="{907A9137-67C4-4716-BBE2-889ED54FB3DD}" srcOrd="0" destOrd="0" presId="urn:microsoft.com/office/officeart/2008/layout/VerticalCurvedList"/>
    <dgm:cxn modelId="{ADB99422-5DB4-44AD-B5E9-E8FFB2EE0F0C}" type="presParOf" srcId="{EF333372-033E-4D8F-A764-9C9A254759F0}" destId="{9C169F4A-24FA-4808-9F6A-06EEF7362B3E}" srcOrd="9" destOrd="0" presId="urn:microsoft.com/office/officeart/2008/layout/VerticalCurvedList"/>
    <dgm:cxn modelId="{6C146395-DE10-4F40-8C86-2EEAE2789D81}" type="presParOf" srcId="{EF333372-033E-4D8F-A764-9C9A254759F0}" destId="{95BCD8FF-CFE7-4698-9ECA-483C59D08C81}" srcOrd="10" destOrd="0" presId="urn:microsoft.com/office/officeart/2008/layout/VerticalCurvedList"/>
    <dgm:cxn modelId="{3674219F-0FD5-42BA-A20A-A558E9495E4D}" type="presParOf" srcId="{95BCD8FF-CFE7-4698-9ECA-483C59D08C81}" destId="{EDC24595-A460-4B8E-B016-7B9F21FBC176}" srcOrd="0" destOrd="0" presId="urn:microsoft.com/office/officeart/2008/layout/VerticalCurvedList"/>
    <dgm:cxn modelId="{23AF9B3A-1998-46E0-9B03-E26F9263DB49}" type="presParOf" srcId="{EF333372-033E-4D8F-A764-9C9A254759F0}" destId="{650411F1-F7C0-4190-9382-4093A362921A}" srcOrd="11" destOrd="0" presId="urn:microsoft.com/office/officeart/2008/layout/VerticalCurvedList"/>
    <dgm:cxn modelId="{BAA9B641-9B80-49F6-BBAA-3A36855C9303}" type="presParOf" srcId="{EF333372-033E-4D8F-A764-9C9A254759F0}" destId="{17669515-5C0C-40EA-968B-F61B919D887A}" srcOrd="12" destOrd="0" presId="urn:microsoft.com/office/officeart/2008/layout/VerticalCurvedList"/>
    <dgm:cxn modelId="{ABEA6121-8091-4705-896D-4AE4E7078F5B}" type="presParOf" srcId="{17669515-5C0C-40EA-968B-F61B919D887A}" destId="{A5EF7607-F239-480F-AE20-3E0448DC88B0}" srcOrd="0" destOrd="0" presId="urn:microsoft.com/office/officeart/2008/layout/VerticalCurvedList"/>
    <dgm:cxn modelId="{898DFF68-E12A-49BC-BEF7-A72F71B4C2A8}" type="presParOf" srcId="{EF333372-033E-4D8F-A764-9C9A254759F0}" destId="{49924C33-D5B8-48E1-B555-353310888651}" srcOrd="13" destOrd="0" presId="urn:microsoft.com/office/officeart/2008/layout/VerticalCurvedList"/>
    <dgm:cxn modelId="{72DD0525-5FCF-46A4-9804-28AB7C48081B}" type="presParOf" srcId="{EF333372-033E-4D8F-A764-9C9A254759F0}" destId="{DE69D460-5269-45E3-AB33-0A57F136AAE5}" srcOrd="14" destOrd="0" presId="urn:microsoft.com/office/officeart/2008/layout/VerticalCurvedList"/>
    <dgm:cxn modelId="{AF6C22FF-13BE-4E73-ADA9-B80CB60C655A}" type="presParOf" srcId="{DE69D460-5269-45E3-AB33-0A57F136AAE5}" destId="{CDCEC6B6-AD92-4399-B5EE-292444A9148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B07FD1-A1F4-400D-BC42-2B5B570E4DD8}" type="doc">
      <dgm:prSet loTypeId="urn:microsoft.com/office/officeart/2005/8/layout/lProcess1" loCatId="process" qsTypeId="urn:microsoft.com/office/officeart/2005/8/quickstyle/simple1" qsCatId="simple" csTypeId="urn:microsoft.com/office/officeart/2005/8/colors/accent2_2" csCatId="accent2" phldr="1"/>
      <dgm:spPr/>
      <dgm:t>
        <a:bodyPr/>
        <a:lstStyle/>
        <a:p>
          <a:endParaRPr lang="en-US"/>
        </a:p>
      </dgm:t>
    </dgm:pt>
    <dgm:pt modelId="{7696135D-8C39-4B0C-B50B-1C7EF93064DD}">
      <dgm:prSet phldrT="[Text]"/>
      <dgm:spPr/>
      <dgm:t>
        <a:bodyPr/>
        <a:lstStyle/>
        <a:p>
          <a:r>
            <a:rPr lang="en-US" dirty="0" smtClean="0"/>
            <a:t>IEC Council</a:t>
          </a:r>
        </a:p>
      </dgm:t>
    </dgm:pt>
    <dgm:pt modelId="{1FE7D6B5-A425-4650-9B2A-C10F49222837}" type="parTrans" cxnId="{7FEF8A06-3BDC-4A3C-A26E-DC30C36E5B04}">
      <dgm:prSet/>
      <dgm:spPr/>
      <dgm:t>
        <a:bodyPr/>
        <a:lstStyle/>
        <a:p>
          <a:endParaRPr lang="en-US"/>
        </a:p>
      </dgm:t>
    </dgm:pt>
    <dgm:pt modelId="{1BD535CA-0AE8-45AA-B10E-CBF385EE0F31}" type="sibTrans" cxnId="{7FEF8A06-3BDC-4A3C-A26E-DC30C36E5B04}">
      <dgm:prSet/>
      <dgm:spPr/>
      <dgm:t>
        <a:bodyPr/>
        <a:lstStyle/>
        <a:p>
          <a:endParaRPr lang="en-US"/>
        </a:p>
      </dgm:t>
    </dgm:pt>
    <dgm:pt modelId="{0EB62F5F-082B-469B-BBD4-5D68D985F9A1}">
      <dgm:prSet phldrT="[Text]"/>
      <dgm:spPr/>
      <dgm:t>
        <a:bodyPr/>
        <a:lstStyle/>
        <a:p>
          <a:r>
            <a:rPr lang="en-US" dirty="0" smtClean="0"/>
            <a:t>USNC</a:t>
          </a:r>
          <a:endParaRPr lang="en-US" dirty="0"/>
        </a:p>
      </dgm:t>
    </dgm:pt>
    <dgm:pt modelId="{8CF85B0D-F44F-407F-8124-587484525DCA}" type="parTrans" cxnId="{2D282E92-A6DA-4BF9-B27E-86D3D1A47E83}">
      <dgm:prSet/>
      <dgm:spPr/>
      <dgm:t>
        <a:bodyPr/>
        <a:lstStyle/>
        <a:p>
          <a:endParaRPr lang="en-US"/>
        </a:p>
      </dgm:t>
    </dgm:pt>
    <dgm:pt modelId="{9D78E3D2-3169-4C4E-8771-04BED1DF230C}" type="sibTrans" cxnId="{2D282E92-A6DA-4BF9-B27E-86D3D1A47E83}">
      <dgm:prSet/>
      <dgm:spPr/>
      <dgm:t>
        <a:bodyPr/>
        <a:lstStyle/>
        <a:p>
          <a:endParaRPr lang="en-US"/>
        </a:p>
      </dgm:t>
    </dgm:pt>
    <dgm:pt modelId="{6721856B-4F69-45D0-B9B9-515AD941F81D}">
      <dgm:prSet phldrT="[Text]"/>
      <dgm:spPr/>
      <dgm:t>
        <a:bodyPr/>
        <a:lstStyle/>
        <a:p>
          <a:r>
            <a:rPr lang="en-US" dirty="0" smtClean="0"/>
            <a:t>USNC Technical Management Committee (TMC)</a:t>
          </a:r>
          <a:endParaRPr lang="en-US" dirty="0"/>
        </a:p>
      </dgm:t>
    </dgm:pt>
    <dgm:pt modelId="{0A006219-A57F-4500-A6BA-8CC85A0B861A}" type="parTrans" cxnId="{E3DEFBD3-5F23-41A1-91A3-8C3AD6C9309C}">
      <dgm:prSet/>
      <dgm:spPr/>
      <dgm:t>
        <a:bodyPr/>
        <a:lstStyle/>
        <a:p>
          <a:endParaRPr lang="en-US"/>
        </a:p>
      </dgm:t>
    </dgm:pt>
    <dgm:pt modelId="{22139D14-243E-454E-88EA-618A18126B3C}" type="sibTrans" cxnId="{E3DEFBD3-5F23-41A1-91A3-8C3AD6C9309C}">
      <dgm:prSet/>
      <dgm:spPr/>
      <dgm:t>
        <a:bodyPr/>
        <a:lstStyle/>
        <a:p>
          <a:endParaRPr lang="en-US"/>
        </a:p>
      </dgm:t>
    </dgm:pt>
    <dgm:pt modelId="{777E1FAC-CE01-4BE1-BDB9-2EEEB1A0706F}">
      <dgm:prSet phldrT="[Text]"/>
      <dgm:spPr/>
      <dgm:t>
        <a:bodyPr/>
        <a:lstStyle/>
        <a:p>
          <a:r>
            <a:rPr lang="en-US" dirty="0" smtClean="0"/>
            <a:t>IEC</a:t>
          </a:r>
        </a:p>
      </dgm:t>
    </dgm:pt>
    <dgm:pt modelId="{3EA99E1F-638E-4217-838F-DEF4AFC647DA}" type="parTrans" cxnId="{FBC3BB02-66B9-4453-A877-5A5B342E7370}">
      <dgm:prSet/>
      <dgm:spPr/>
      <dgm:t>
        <a:bodyPr/>
        <a:lstStyle/>
        <a:p>
          <a:endParaRPr lang="en-US"/>
        </a:p>
      </dgm:t>
    </dgm:pt>
    <dgm:pt modelId="{1473D520-59A9-4707-A5A3-B9536B13C73D}" type="sibTrans" cxnId="{FBC3BB02-66B9-4453-A877-5A5B342E7370}">
      <dgm:prSet/>
      <dgm:spPr/>
      <dgm:t>
        <a:bodyPr/>
        <a:lstStyle/>
        <a:p>
          <a:endParaRPr lang="en-US"/>
        </a:p>
      </dgm:t>
    </dgm:pt>
    <dgm:pt modelId="{3D543812-2285-4512-B948-C8DF2EFC3C46}">
      <dgm:prSet phldrT="[Text]"/>
      <dgm:spPr/>
      <dgm:t>
        <a:bodyPr/>
        <a:lstStyle/>
        <a:p>
          <a:r>
            <a:rPr lang="en-US" dirty="0" smtClean="0"/>
            <a:t>USNC Council</a:t>
          </a:r>
          <a:endParaRPr lang="en-US" dirty="0"/>
        </a:p>
      </dgm:t>
    </dgm:pt>
    <dgm:pt modelId="{9B3B51C9-D2F7-461A-BDDD-2692EACC1E9E}" type="parTrans" cxnId="{CF9DB324-B1AF-40E6-8D83-677DB728F7CB}">
      <dgm:prSet/>
      <dgm:spPr/>
      <dgm:t>
        <a:bodyPr/>
        <a:lstStyle/>
        <a:p>
          <a:endParaRPr lang="en-US"/>
        </a:p>
      </dgm:t>
    </dgm:pt>
    <dgm:pt modelId="{B6956607-2209-4BE8-A5FE-4D2F8078E0CD}" type="sibTrans" cxnId="{CF9DB324-B1AF-40E6-8D83-677DB728F7CB}">
      <dgm:prSet/>
      <dgm:spPr/>
      <dgm:t>
        <a:bodyPr/>
        <a:lstStyle/>
        <a:p>
          <a:endParaRPr lang="en-US"/>
        </a:p>
      </dgm:t>
    </dgm:pt>
    <dgm:pt modelId="{69F7EC7C-17AA-4058-8633-119B67CFA0E2}">
      <dgm:prSet phldrT="[Text]"/>
      <dgm:spPr/>
      <dgm:t>
        <a:bodyPr/>
        <a:lstStyle/>
        <a:p>
          <a:r>
            <a:rPr lang="en-US" dirty="0" smtClean="0"/>
            <a:t>IEC Council Board</a:t>
          </a:r>
        </a:p>
      </dgm:t>
    </dgm:pt>
    <dgm:pt modelId="{CF12D955-7A10-45DC-9F51-AEDB2335DDDE}" type="parTrans" cxnId="{FBB1BD9D-CC84-4BFA-8F22-86C0D5153FC8}">
      <dgm:prSet/>
      <dgm:spPr/>
      <dgm:t>
        <a:bodyPr/>
        <a:lstStyle/>
        <a:p>
          <a:endParaRPr lang="en-US"/>
        </a:p>
      </dgm:t>
    </dgm:pt>
    <dgm:pt modelId="{40F79A7C-7DDC-41DC-A12D-E9BF91F29B10}" type="sibTrans" cxnId="{FBB1BD9D-CC84-4BFA-8F22-86C0D5153FC8}">
      <dgm:prSet/>
      <dgm:spPr/>
      <dgm:t>
        <a:bodyPr/>
        <a:lstStyle/>
        <a:p>
          <a:endParaRPr lang="en-US"/>
        </a:p>
      </dgm:t>
    </dgm:pt>
    <dgm:pt modelId="{EDA42C89-851A-4B17-9C03-0D1157666862}">
      <dgm:prSet phldrT="[Text]"/>
      <dgm:spPr/>
      <dgm:t>
        <a:bodyPr/>
        <a:lstStyle/>
        <a:p>
          <a:r>
            <a:rPr lang="en-US" dirty="0" smtClean="0"/>
            <a:t>USNC Council</a:t>
          </a:r>
          <a:endParaRPr lang="en-US" dirty="0"/>
        </a:p>
      </dgm:t>
    </dgm:pt>
    <dgm:pt modelId="{D619E17E-0A85-4C8F-B012-82969A8A9ED7}" type="parTrans" cxnId="{F7A78631-ADDD-4D18-B128-046176AB8096}">
      <dgm:prSet/>
      <dgm:spPr/>
      <dgm:t>
        <a:bodyPr/>
        <a:lstStyle/>
        <a:p>
          <a:endParaRPr lang="en-US"/>
        </a:p>
      </dgm:t>
    </dgm:pt>
    <dgm:pt modelId="{335CF6D4-484A-4386-83AA-373BFAE5442B}" type="sibTrans" cxnId="{F7A78631-ADDD-4D18-B128-046176AB8096}">
      <dgm:prSet/>
      <dgm:spPr/>
      <dgm:t>
        <a:bodyPr/>
        <a:lstStyle/>
        <a:p>
          <a:endParaRPr lang="en-US"/>
        </a:p>
      </dgm:t>
    </dgm:pt>
    <dgm:pt modelId="{46ABEBD4-F26E-456E-AFB2-E007B72CFBE6}">
      <dgm:prSet phldrT="[Text]"/>
      <dgm:spPr/>
      <dgm:t>
        <a:bodyPr/>
        <a:lstStyle/>
        <a:p>
          <a:r>
            <a:rPr lang="en-US" dirty="0" smtClean="0"/>
            <a:t>IEC Standardization Management Board (SMB)</a:t>
          </a:r>
        </a:p>
      </dgm:t>
    </dgm:pt>
    <dgm:pt modelId="{EDC9DB56-04FA-4A33-AFC6-E6B818A3DBD2}" type="parTrans" cxnId="{92A0CB22-E252-4940-B2A8-77AB1CD2C25C}">
      <dgm:prSet/>
      <dgm:spPr/>
      <dgm:t>
        <a:bodyPr/>
        <a:lstStyle/>
        <a:p>
          <a:endParaRPr lang="en-US"/>
        </a:p>
      </dgm:t>
    </dgm:pt>
    <dgm:pt modelId="{73F5F30D-804F-414C-AC52-01AADBD3E8F3}" type="sibTrans" cxnId="{92A0CB22-E252-4940-B2A8-77AB1CD2C25C}">
      <dgm:prSet/>
      <dgm:spPr/>
      <dgm:t>
        <a:bodyPr/>
        <a:lstStyle/>
        <a:p>
          <a:endParaRPr lang="en-US"/>
        </a:p>
      </dgm:t>
    </dgm:pt>
    <dgm:pt modelId="{0EABD97F-3214-4EDE-B4F6-43B2C9D93E25}">
      <dgm:prSet phldrT="[Text]"/>
      <dgm:spPr/>
      <dgm:t>
        <a:bodyPr/>
        <a:lstStyle/>
        <a:p>
          <a:r>
            <a:rPr lang="en-US" dirty="0" smtClean="0"/>
            <a:t>IEC Technical Committees (TCs)</a:t>
          </a:r>
        </a:p>
      </dgm:t>
    </dgm:pt>
    <dgm:pt modelId="{1DA54AC5-6A7C-49AB-A321-AD3944672F7C}" type="parTrans" cxnId="{B9E5C4A4-95BF-451D-BDCF-87045BE730D0}">
      <dgm:prSet/>
      <dgm:spPr/>
      <dgm:t>
        <a:bodyPr/>
        <a:lstStyle/>
        <a:p>
          <a:endParaRPr lang="en-US"/>
        </a:p>
      </dgm:t>
    </dgm:pt>
    <dgm:pt modelId="{84417BE8-A78A-4D0F-AA96-5406C58D6412}" type="sibTrans" cxnId="{B9E5C4A4-95BF-451D-BDCF-87045BE730D0}">
      <dgm:prSet/>
      <dgm:spPr/>
      <dgm:t>
        <a:bodyPr/>
        <a:lstStyle/>
        <a:p>
          <a:endParaRPr lang="en-US"/>
        </a:p>
      </dgm:t>
    </dgm:pt>
    <dgm:pt modelId="{851C0E35-B43C-45B5-A582-8AA1B5F3AE6D}">
      <dgm:prSet phldrT="[Text]"/>
      <dgm:spPr/>
      <dgm:t>
        <a:bodyPr/>
        <a:lstStyle/>
        <a:p>
          <a:r>
            <a:rPr lang="en-US" dirty="0" smtClean="0"/>
            <a:t>USNC Technical Advisory Groups (TAGs)</a:t>
          </a:r>
          <a:endParaRPr lang="en-US" dirty="0"/>
        </a:p>
      </dgm:t>
    </dgm:pt>
    <dgm:pt modelId="{20F077A1-BA25-4DAC-AD35-B65F94DB246A}" type="parTrans" cxnId="{876C67CA-04A4-4846-8F5D-BD1D53B918F5}">
      <dgm:prSet/>
      <dgm:spPr/>
      <dgm:t>
        <a:bodyPr/>
        <a:lstStyle/>
        <a:p>
          <a:endParaRPr lang="en-US"/>
        </a:p>
      </dgm:t>
    </dgm:pt>
    <dgm:pt modelId="{56228697-C522-4858-ADAE-AE7BBD716683}" type="sibTrans" cxnId="{876C67CA-04A4-4846-8F5D-BD1D53B918F5}">
      <dgm:prSet/>
      <dgm:spPr/>
      <dgm:t>
        <a:bodyPr/>
        <a:lstStyle/>
        <a:p>
          <a:endParaRPr lang="en-US"/>
        </a:p>
      </dgm:t>
    </dgm:pt>
    <dgm:pt modelId="{66F5BA1F-BEBB-41CB-AA38-19443FEC3C2F}">
      <dgm:prSet phldrT="[Text]"/>
      <dgm:spPr/>
      <dgm:t>
        <a:bodyPr/>
        <a:lstStyle/>
        <a:p>
          <a:r>
            <a:rPr lang="en-US" dirty="0" smtClean="0"/>
            <a:t>IEC Conformity Assessment Board (CAB)</a:t>
          </a:r>
        </a:p>
      </dgm:t>
    </dgm:pt>
    <dgm:pt modelId="{D1E03D7F-39BB-454E-ABA7-0645DE66E39B}" type="parTrans" cxnId="{C814C68F-F7B3-4887-9DED-E947560C045B}">
      <dgm:prSet/>
      <dgm:spPr/>
      <dgm:t>
        <a:bodyPr/>
        <a:lstStyle/>
        <a:p>
          <a:endParaRPr lang="en-US"/>
        </a:p>
      </dgm:t>
    </dgm:pt>
    <dgm:pt modelId="{ABC88025-8074-4782-ADAF-9126F0F9C2B9}" type="sibTrans" cxnId="{C814C68F-F7B3-4887-9DED-E947560C045B}">
      <dgm:prSet/>
      <dgm:spPr/>
      <dgm:t>
        <a:bodyPr/>
        <a:lstStyle/>
        <a:p>
          <a:endParaRPr lang="en-US"/>
        </a:p>
      </dgm:t>
    </dgm:pt>
    <dgm:pt modelId="{FE034090-F2CA-4E58-AD48-DDFCD99C4FB2}">
      <dgm:prSet phldrT="[Text]"/>
      <dgm:spPr/>
      <dgm:t>
        <a:bodyPr/>
        <a:lstStyle/>
        <a:p>
          <a:r>
            <a:rPr lang="en-US" dirty="0" smtClean="0"/>
            <a:t>USNC Conformity Assessment Policy Coordination Committee (CAPCC)</a:t>
          </a:r>
          <a:endParaRPr lang="en-US" dirty="0"/>
        </a:p>
      </dgm:t>
    </dgm:pt>
    <dgm:pt modelId="{7D7310E4-CEA2-4386-ACA3-668D89272F72}" type="parTrans" cxnId="{1B4DD36C-17F1-4F72-8306-FBD11D2D2BB3}">
      <dgm:prSet/>
      <dgm:spPr/>
      <dgm:t>
        <a:bodyPr/>
        <a:lstStyle/>
        <a:p>
          <a:endParaRPr lang="en-US"/>
        </a:p>
      </dgm:t>
    </dgm:pt>
    <dgm:pt modelId="{C5D38C74-29A8-4C4D-855D-111B945BB828}" type="sibTrans" cxnId="{1B4DD36C-17F1-4F72-8306-FBD11D2D2BB3}">
      <dgm:prSet/>
      <dgm:spPr/>
      <dgm:t>
        <a:bodyPr/>
        <a:lstStyle/>
        <a:p>
          <a:endParaRPr lang="en-US"/>
        </a:p>
      </dgm:t>
    </dgm:pt>
    <dgm:pt modelId="{5532FD4E-0A5E-4763-B64D-09EA15363C63}" type="pres">
      <dgm:prSet presAssocID="{80B07FD1-A1F4-400D-BC42-2B5B570E4DD8}" presName="Name0" presStyleCnt="0">
        <dgm:presLayoutVars>
          <dgm:dir/>
          <dgm:animLvl val="lvl"/>
          <dgm:resizeHandles val="exact"/>
        </dgm:presLayoutVars>
      </dgm:prSet>
      <dgm:spPr/>
      <dgm:t>
        <a:bodyPr/>
        <a:lstStyle/>
        <a:p>
          <a:endParaRPr lang="en-US"/>
        </a:p>
      </dgm:t>
    </dgm:pt>
    <dgm:pt modelId="{C8BEBE9E-FA6F-4DBD-913C-44FD51A2405F}" type="pres">
      <dgm:prSet presAssocID="{777E1FAC-CE01-4BE1-BDB9-2EEEB1A0706F}" presName="vertFlow" presStyleCnt="0"/>
      <dgm:spPr/>
    </dgm:pt>
    <dgm:pt modelId="{9E1C4615-DB72-4800-B7CC-3EFCF32A7DE0}" type="pres">
      <dgm:prSet presAssocID="{777E1FAC-CE01-4BE1-BDB9-2EEEB1A0706F}" presName="header" presStyleLbl="node1" presStyleIdx="0" presStyleCnt="2" custLinFactNeighborX="-10399"/>
      <dgm:spPr/>
      <dgm:t>
        <a:bodyPr/>
        <a:lstStyle/>
        <a:p>
          <a:endParaRPr lang="en-US"/>
        </a:p>
      </dgm:t>
    </dgm:pt>
    <dgm:pt modelId="{390A4299-3D4F-42F9-852E-82083B81CC43}" type="pres">
      <dgm:prSet presAssocID="{1FE7D6B5-A425-4650-9B2A-C10F49222837}" presName="parTrans" presStyleLbl="sibTrans2D1" presStyleIdx="0" presStyleCnt="10"/>
      <dgm:spPr/>
      <dgm:t>
        <a:bodyPr/>
        <a:lstStyle/>
        <a:p>
          <a:endParaRPr lang="en-US"/>
        </a:p>
      </dgm:t>
    </dgm:pt>
    <dgm:pt modelId="{0D801D35-2EE6-4E31-9A5D-9F631EC94B20}" type="pres">
      <dgm:prSet presAssocID="{7696135D-8C39-4B0C-B50B-1C7EF93064DD}" presName="child" presStyleLbl="alignAccFollowNode1" presStyleIdx="0" presStyleCnt="10" custLinFactNeighborX="-10399">
        <dgm:presLayoutVars>
          <dgm:chMax val="0"/>
          <dgm:bulletEnabled val="1"/>
        </dgm:presLayoutVars>
      </dgm:prSet>
      <dgm:spPr/>
      <dgm:t>
        <a:bodyPr/>
        <a:lstStyle/>
        <a:p>
          <a:endParaRPr lang="en-US"/>
        </a:p>
      </dgm:t>
    </dgm:pt>
    <dgm:pt modelId="{D2F05D63-DDF9-4019-A8E2-A6BF81F74C09}" type="pres">
      <dgm:prSet presAssocID="{1BD535CA-0AE8-45AA-B10E-CBF385EE0F31}" presName="sibTrans" presStyleLbl="sibTrans2D1" presStyleIdx="1" presStyleCnt="10"/>
      <dgm:spPr/>
      <dgm:t>
        <a:bodyPr/>
        <a:lstStyle/>
        <a:p>
          <a:endParaRPr lang="en-US"/>
        </a:p>
      </dgm:t>
    </dgm:pt>
    <dgm:pt modelId="{2F9D5DC9-72EE-43CA-8E0D-14723D662495}" type="pres">
      <dgm:prSet presAssocID="{69F7EC7C-17AA-4058-8633-119B67CFA0E2}" presName="child" presStyleLbl="alignAccFollowNode1" presStyleIdx="1" presStyleCnt="10" custLinFactNeighborX="-10399">
        <dgm:presLayoutVars>
          <dgm:chMax val="0"/>
          <dgm:bulletEnabled val="1"/>
        </dgm:presLayoutVars>
      </dgm:prSet>
      <dgm:spPr/>
      <dgm:t>
        <a:bodyPr/>
        <a:lstStyle/>
        <a:p>
          <a:endParaRPr lang="en-US"/>
        </a:p>
      </dgm:t>
    </dgm:pt>
    <dgm:pt modelId="{4804609C-F7BA-4CF6-AE96-75494BD71137}" type="pres">
      <dgm:prSet presAssocID="{40F79A7C-7DDC-41DC-A12D-E9BF91F29B10}" presName="sibTrans" presStyleLbl="sibTrans2D1" presStyleIdx="2" presStyleCnt="10"/>
      <dgm:spPr/>
      <dgm:t>
        <a:bodyPr/>
        <a:lstStyle/>
        <a:p>
          <a:endParaRPr lang="en-US"/>
        </a:p>
      </dgm:t>
    </dgm:pt>
    <dgm:pt modelId="{5F69D3AF-FECB-4512-906C-1E21E594561E}" type="pres">
      <dgm:prSet presAssocID="{46ABEBD4-F26E-456E-AFB2-E007B72CFBE6}" presName="child" presStyleLbl="alignAccFollowNode1" presStyleIdx="2" presStyleCnt="10" custLinFactNeighborX="-10399">
        <dgm:presLayoutVars>
          <dgm:chMax val="0"/>
          <dgm:bulletEnabled val="1"/>
        </dgm:presLayoutVars>
      </dgm:prSet>
      <dgm:spPr/>
      <dgm:t>
        <a:bodyPr/>
        <a:lstStyle/>
        <a:p>
          <a:endParaRPr lang="en-US"/>
        </a:p>
      </dgm:t>
    </dgm:pt>
    <dgm:pt modelId="{B120D6C2-8948-42C7-952A-4D53E09EB680}" type="pres">
      <dgm:prSet presAssocID="{73F5F30D-804F-414C-AC52-01AADBD3E8F3}" presName="sibTrans" presStyleLbl="sibTrans2D1" presStyleIdx="3" presStyleCnt="10"/>
      <dgm:spPr/>
      <dgm:t>
        <a:bodyPr/>
        <a:lstStyle/>
        <a:p>
          <a:endParaRPr lang="en-US"/>
        </a:p>
      </dgm:t>
    </dgm:pt>
    <dgm:pt modelId="{38E3D918-33C4-49F9-BB83-9F424DC109D4}" type="pres">
      <dgm:prSet presAssocID="{66F5BA1F-BEBB-41CB-AA38-19443FEC3C2F}" presName="child" presStyleLbl="alignAccFollowNode1" presStyleIdx="3" presStyleCnt="10" custLinFactNeighborX="-10399">
        <dgm:presLayoutVars>
          <dgm:chMax val="0"/>
          <dgm:bulletEnabled val="1"/>
        </dgm:presLayoutVars>
      </dgm:prSet>
      <dgm:spPr/>
      <dgm:t>
        <a:bodyPr/>
        <a:lstStyle/>
        <a:p>
          <a:endParaRPr lang="en-US"/>
        </a:p>
      </dgm:t>
    </dgm:pt>
    <dgm:pt modelId="{C488192D-AF5F-4119-AAE2-BE5AA597ECBB}" type="pres">
      <dgm:prSet presAssocID="{ABC88025-8074-4782-ADAF-9126F0F9C2B9}" presName="sibTrans" presStyleLbl="sibTrans2D1" presStyleIdx="4" presStyleCnt="10"/>
      <dgm:spPr/>
      <dgm:t>
        <a:bodyPr/>
        <a:lstStyle/>
        <a:p>
          <a:endParaRPr lang="en-US"/>
        </a:p>
      </dgm:t>
    </dgm:pt>
    <dgm:pt modelId="{B881EC1B-C7D3-4E39-AEBE-28067C20B8CD}" type="pres">
      <dgm:prSet presAssocID="{0EABD97F-3214-4EDE-B4F6-43B2C9D93E25}" presName="child" presStyleLbl="alignAccFollowNode1" presStyleIdx="4" presStyleCnt="10" custLinFactNeighborX="-10399">
        <dgm:presLayoutVars>
          <dgm:chMax val="0"/>
          <dgm:bulletEnabled val="1"/>
        </dgm:presLayoutVars>
      </dgm:prSet>
      <dgm:spPr/>
      <dgm:t>
        <a:bodyPr/>
        <a:lstStyle/>
        <a:p>
          <a:endParaRPr lang="en-US"/>
        </a:p>
      </dgm:t>
    </dgm:pt>
    <dgm:pt modelId="{746657F3-BCE1-4DBC-830E-DC006B11DA7C}" type="pres">
      <dgm:prSet presAssocID="{777E1FAC-CE01-4BE1-BDB9-2EEEB1A0706F}" presName="hSp" presStyleCnt="0"/>
      <dgm:spPr/>
    </dgm:pt>
    <dgm:pt modelId="{A796224C-A415-4E74-8651-2993F4A1E0BB}" type="pres">
      <dgm:prSet presAssocID="{0EB62F5F-082B-469B-BBD4-5D68D985F9A1}" presName="vertFlow" presStyleCnt="0"/>
      <dgm:spPr/>
    </dgm:pt>
    <dgm:pt modelId="{61720A0C-6BBA-4114-80FA-4448103E6931}" type="pres">
      <dgm:prSet presAssocID="{0EB62F5F-082B-469B-BBD4-5D68D985F9A1}" presName="header" presStyleLbl="node1" presStyleIdx="1" presStyleCnt="2" custLinFactNeighborX="17226"/>
      <dgm:spPr/>
      <dgm:t>
        <a:bodyPr/>
        <a:lstStyle/>
        <a:p>
          <a:endParaRPr lang="en-US"/>
        </a:p>
      </dgm:t>
    </dgm:pt>
    <dgm:pt modelId="{3D889D4A-8501-44CC-AD79-0818EFAA2156}" type="pres">
      <dgm:prSet presAssocID="{9B3B51C9-D2F7-461A-BDDD-2692EACC1E9E}" presName="parTrans" presStyleLbl="sibTrans2D1" presStyleIdx="5" presStyleCnt="10"/>
      <dgm:spPr/>
      <dgm:t>
        <a:bodyPr/>
        <a:lstStyle/>
        <a:p>
          <a:endParaRPr lang="en-US"/>
        </a:p>
      </dgm:t>
    </dgm:pt>
    <dgm:pt modelId="{AF1EDE84-D4FA-43E4-8897-06CCE4C5808F}" type="pres">
      <dgm:prSet presAssocID="{3D543812-2285-4512-B948-C8DF2EFC3C46}" presName="child" presStyleLbl="alignAccFollowNode1" presStyleIdx="5" presStyleCnt="10" custLinFactNeighborX="17226">
        <dgm:presLayoutVars>
          <dgm:chMax val="0"/>
          <dgm:bulletEnabled val="1"/>
        </dgm:presLayoutVars>
      </dgm:prSet>
      <dgm:spPr/>
      <dgm:t>
        <a:bodyPr/>
        <a:lstStyle/>
        <a:p>
          <a:endParaRPr lang="en-US"/>
        </a:p>
      </dgm:t>
    </dgm:pt>
    <dgm:pt modelId="{D6B207D0-599D-4D6F-84FE-830AFC423968}" type="pres">
      <dgm:prSet presAssocID="{B6956607-2209-4BE8-A5FE-4D2F8078E0CD}" presName="sibTrans" presStyleLbl="sibTrans2D1" presStyleIdx="6" presStyleCnt="10"/>
      <dgm:spPr/>
      <dgm:t>
        <a:bodyPr/>
        <a:lstStyle/>
        <a:p>
          <a:endParaRPr lang="en-US"/>
        </a:p>
      </dgm:t>
    </dgm:pt>
    <dgm:pt modelId="{B6DC5331-344E-4DED-8770-510996CC4C85}" type="pres">
      <dgm:prSet presAssocID="{EDA42C89-851A-4B17-9C03-0D1157666862}" presName="child" presStyleLbl="alignAccFollowNode1" presStyleIdx="6" presStyleCnt="10" custLinFactNeighborX="17226">
        <dgm:presLayoutVars>
          <dgm:chMax val="0"/>
          <dgm:bulletEnabled val="1"/>
        </dgm:presLayoutVars>
      </dgm:prSet>
      <dgm:spPr/>
      <dgm:t>
        <a:bodyPr/>
        <a:lstStyle/>
        <a:p>
          <a:endParaRPr lang="en-US"/>
        </a:p>
      </dgm:t>
    </dgm:pt>
    <dgm:pt modelId="{07D6A6C1-CD7F-468E-B015-C5A0E930DED9}" type="pres">
      <dgm:prSet presAssocID="{335CF6D4-484A-4386-83AA-373BFAE5442B}" presName="sibTrans" presStyleLbl="sibTrans2D1" presStyleIdx="7" presStyleCnt="10"/>
      <dgm:spPr/>
      <dgm:t>
        <a:bodyPr/>
        <a:lstStyle/>
        <a:p>
          <a:endParaRPr lang="en-US"/>
        </a:p>
      </dgm:t>
    </dgm:pt>
    <dgm:pt modelId="{3042007C-4C28-4798-8A38-14109DE14F72}" type="pres">
      <dgm:prSet presAssocID="{6721856B-4F69-45D0-B9B9-515AD941F81D}" presName="child" presStyleLbl="alignAccFollowNode1" presStyleIdx="7" presStyleCnt="10" custLinFactNeighborX="17226">
        <dgm:presLayoutVars>
          <dgm:chMax val="0"/>
          <dgm:bulletEnabled val="1"/>
        </dgm:presLayoutVars>
      </dgm:prSet>
      <dgm:spPr/>
      <dgm:t>
        <a:bodyPr/>
        <a:lstStyle/>
        <a:p>
          <a:endParaRPr lang="en-US"/>
        </a:p>
      </dgm:t>
    </dgm:pt>
    <dgm:pt modelId="{B461FF08-43E0-4DEA-A342-C8DB765F86CE}" type="pres">
      <dgm:prSet presAssocID="{22139D14-243E-454E-88EA-618A18126B3C}" presName="sibTrans" presStyleLbl="sibTrans2D1" presStyleIdx="8" presStyleCnt="10"/>
      <dgm:spPr/>
      <dgm:t>
        <a:bodyPr/>
        <a:lstStyle/>
        <a:p>
          <a:endParaRPr lang="en-US"/>
        </a:p>
      </dgm:t>
    </dgm:pt>
    <dgm:pt modelId="{0FCE28B8-FF2F-41DA-B4D2-D2E594DDA207}" type="pres">
      <dgm:prSet presAssocID="{FE034090-F2CA-4E58-AD48-DDFCD99C4FB2}" presName="child" presStyleLbl="alignAccFollowNode1" presStyleIdx="8" presStyleCnt="10" custLinFactNeighborX="17226">
        <dgm:presLayoutVars>
          <dgm:chMax val="0"/>
          <dgm:bulletEnabled val="1"/>
        </dgm:presLayoutVars>
      </dgm:prSet>
      <dgm:spPr/>
      <dgm:t>
        <a:bodyPr/>
        <a:lstStyle/>
        <a:p>
          <a:endParaRPr lang="en-US"/>
        </a:p>
      </dgm:t>
    </dgm:pt>
    <dgm:pt modelId="{ADCD2CC7-27F9-46B1-BC50-B193F1544473}" type="pres">
      <dgm:prSet presAssocID="{C5D38C74-29A8-4C4D-855D-111B945BB828}" presName="sibTrans" presStyleLbl="sibTrans2D1" presStyleIdx="9" presStyleCnt="10"/>
      <dgm:spPr/>
      <dgm:t>
        <a:bodyPr/>
        <a:lstStyle/>
        <a:p>
          <a:endParaRPr lang="en-US"/>
        </a:p>
      </dgm:t>
    </dgm:pt>
    <dgm:pt modelId="{33A21DBA-549E-4C57-BBF6-A0327143A15D}" type="pres">
      <dgm:prSet presAssocID="{851C0E35-B43C-45B5-A582-8AA1B5F3AE6D}" presName="child" presStyleLbl="alignAccFollowNode1" presStyleIdx="9" presStyleCnt="10" custLinFactNeighborX="17226">
        <dgm:presLayoutVars>
          <dgm:chMax val="0"/>
          <dgm:bulletEnabled val="1"/>
        </dgm:presLayoutVars>
      </dgm:prSet>
      <dgm:spPr/>
      <dgm:t>
        <a:bodyPr/>
        <a:lstStyle/>
        <a:p>
          <a:endParaRPr lang="en-US"/>
        </a:p>
      </dgm:t>
    </dgm:pt>
  </dgm:ptLst>
  <dgm:cxnLst>
    <dgm:cxn modelId="{0F81C42A-EA74-40D8-9FA6-C16CD8EE81CA}" type="presOf" srcId="{1BD535CA-0AE8-45AA-B10E-CBF385EE0F31}" destId="{D2F05D63-DDF9-4019-A8E2-A6BF81F74C09}" srcOrd="0" destOrd="0" presId="urn:microsoft.com/office/officeart/2005/8/layout/lProcess1"/>
    <dgm:cxn modelId="{C4CCC780-A89E-4DF9-ABC9-61C3B7A969D4}" type="presOf" srcId="{335CF6D4-484A-4386-83AA-373BFAE5442B}" destId="{07D6A6C1-CD7F-468E-B015-C5A0E930DED9}" srcOrd="0" destOrd="0" presId="urn:microsoft.com/office/officeart/2005/8/layout/lProcess1"/>
    <dgm:cxn modelId="{A0B6E2C7-6E13-47F4-9529-6F5752848111}" type="presOf" srcId="{7696135D-8C39-4B0C-B50B-1C7EF93064DD}" destId="{0D801D35-2EE6-4E31-9A5D-9F631EC94B20}" srcOrd="0" destOrd="0" presId="urn:microsoft.com/office/officeart/2005/8/layout/lProcess1"/>
    <dgm:cxn modelId="{876C67CA-04A4-4846-8F5D-BD1D53B918F5}" srcId="{0EB62F5F-082B-469B-BBD4-5D68D985F9A1}" destId="{851C0E35-B43C-45B5-A582-8AA1B5F3AE6D}" srcOrd="4" destOrd="0" parTransId="{20F077A1-BA25-4DAC-AD35-B65F94DB246A}" sibTransId="{56228697-C522-4858-ADAE-AE7BBD716683}"/>
    <dgm:cxn modelId="{C814C68F-F7B3-4887-9DED-E947560C045B}" srcId="{777E1FAC-CE01-4BE1-BDB9-2EEEB1A0706F}" destId="{66F5BA1F-BEBB-41CB-AA38-19443FEC3C2F}" srcOrd="3" destOrd="0" parTransId="{D1E03D7F-39BB-454E-ABA7-0645DE66E39B}" sibTransId="{ABC88025-8074-4782-ADAF-9126F0F9C2B9}"/>
    <dgm:cxn modelId="{B88B38DB-034A-4567-96CB-6BADB877346B}" type="presOf" srcId="{777E1FAC-CE01-4BE1-BDB9-2EEEB1A0706F}" destId="{9E1C4615-DB72-4800-B7CC-3EFCF32A7DE0}" srcOrd="0" destOrd="0" presId="urn:microsoft.com/office/officeart/2005/8/layout/lProcess1"/>
    <dgm:cxn modelId="{FBB1BD9D-CC84-4BFA-8F22-86C0D5153FC8}" srcId="{777E1FAC-CE01-4BE1-BDB9-2EEEB1A0706F}" destId="{69F7EC7C-17AA-4058-8633-119B67CFA0E2}" srcOrd="1" destOrd="0" parTransId="{CF12D955-7A10-45DC-9F51-AEDB2335DDDE}" sibTransId="{40F79A7C-7DDC-41DC-A12D-E9BF91F29B10}"/>
    <dgm:cxn modelId="{4140F857-E5F9-4FD5-A4A0-4D208700DC8B}" type="presOf" srcId="{46ABEBD4-F26E-456E-AFB2-E007B72CFBE6}" destId="{5F69D3AF-FECB-4512-906C-1E21E594561E}" srcOrd="0" destOrd="0" presId="urn:microsoft.com/office/officeart/2005/8/layout/lProcess1"/>
    <dgm:cxn modelId="{42F0B836-458B-4213-B229-CC23944AD247}" type="presOf" srcId="{EDA42C89-851A-4B17-9C03-0D1157666862}" destId="{B6DC5331-344E-4DED-8770-510996CC4C85}" srcOrd="0" destOrd="0" presId="urn:microsoft.com/office/officeart/2005/8/layout/lProcess1"/>
    <dgm:cxn modelId="{6CD61514-17A0-44B5-9406-6532C0EA4F60}" type="presOf" srcId="{3D543812-2285-4512-B948-C8DF2EFC3C46}" destId="{AF1EDE84-D4FA-43E4-8897-06CCE4C5808F}" srcOrd="0" destOrd="0" presId="urn:microsoft.com/office/officeart/2005/8/layout/lProcess1"/>
    <dgm:cxn modelId="{DEB9E6C7-9B5F-4813-A7B2-5EB5EDCD001B}" type="presOf" srcId="{0EABD97F-3214-4EDE-B4F6-43B2C9D93E25}" destId="{B881EC1B-C7D3-4E39-AEBE-28067C20B8CD}" srcOrd="0" destOrd="0" presId="urn:microsoft.com/office/officeart/2005/8/layout/lProcess1"/>
    <dgm:cxn modelId="{C955FADC-A4D7-40BC-A82B-99849C84313B}" type="presOf" srcId="{0EB62F5F-082B-469B-BBD4-5D68D985F9A1}" destId="{61720A0C-6BBA-4114-80FA-4448103E6931}" srcOrd="0" destOrd="0" presId="urn:microsoft.com/office/officeart/2005/8/layout/lProcess1"/>
    <dgm:cxn modelId="{D8B61375-7FED-4221-BCAF-CC56329CB0FD}" type="presOf" srcId="{66F5BA1F-BEBB-41CB-AA38-19443FEC3C2F}" destId="{38E3D918-33C4-49F9-BB83-9F424DC109D4}" srcOrd="0" destOrd="0" presId="urn:microsoft.com/office/officeart/2005/8/layout/lProcess1"/>
    <dgm:cxn modelId="{80388C71-6B1D-44F0-B639-141B48B10C0B}" type="presOf" srcId="{FE034090-F2CA-4E58-AD48-DDFCD99C4FB2}" destId="{0FCE28B8-FF2F-41DA-B4D2-D2E594DDA207}" srcOrd="0" destOrd="0" presId="urn:microsoft.com/office/officeart/2005/8/layout/lProcess1"/>
    <dgm:cxn modelId="{80CFD39E-3F79-46C0-A2DE-CEE1BE7B3C6B}" type="presOf" srcId="{6721856B-4F69-45D0-B9B9-515AD941F81D}" destId="{3042007C-4C28-4798-8A38-14109DE14F72}" srcOrd="0" destOrd="0" presId="urn:microsoft.com/office/officeart/2005/8/layout/lProcess1"/>
    <dgm:cxn modelId="{2D282E92-A6DA-4BF9-B27E-86D3D1A47E83}" srcId="{80B07FD1-A1F4-400D-BC42-2B5B570E4DD8}" destId="{0EB62F5F-082B-469B-BBD4-5D68D985F9A1}" srcOrd="1" destOrd="0" parTransId="{8CF85B0D-F44F-407F-8124-587484525DCA}" sibTransId="{9D78E3D2-3169-4C4E-8771-04BED1DF230C}"/>
    <dgm:cxn modelId="{83ED0D6C-CE8F-42F5-A566-41E10646379B}" type="presOf" srcId="{ABC88025-8074-4782-ADAF-9126F0F9C2B9}" destId="{C488192D-AF5F-4119-AAE2-BE5AA597ECBB}" srcOrd="0" destOrd="0" presId="urn:microsoft.com/office/officeart/2005/8/layout/lProcess1"/>
    <dgm:cxn modelId="{92A0CB22-E252-4940-B2A8-77AB1CD2C25C}" srcId="{777E1FAC-CE01-4BE1-BDB9-2EEEB1A0706F}" destId="{46ABEBD4-F26E-456E-AFB2-E007B72CFBE6}" srcOrd="2" destOrd="0" parTransId="{EDC9DB56-04FA-4A33-AFC6-E6B818A3DBD2}" sibTransId="{73F5F30D-804F-414C-AC52-01AADBD3E8F3}"/>
    <dgm:cxn modelId="{7FEF8A06-3BDC-4A3C-A26E-DC30C36E5B04}" srcId="{777E1FAC-CE01-4BE1-BDB9-2EEEB1A0706F}" destId="{7696135D-8C39-4B0C-B50B-1C7EF93064DD}" srcOrd="0" destOrd="0" parTransId="{1FE7D6B5-A425-4650-9B2A-C10F49222837}" sibTransId="{1BD535CA-0AE8-45AA-B10E-CBF385EE0F31}"/>
    <dgm:cxn modelId="{1AC218FC-7B5D-44CF-AB6A-A503648A5D88}" type="presOf" srcId="{40F79A7C-7DDC-41DC-A12D-E9BF91F29B10}" destId="{4804609C-F7BA-4CF6-AE96-75494BD71137}" srcOrd="0" destOrd="0" presId="urn:microsoft.com/office/officeart/2005/8/layout/lProcess1"/>
    <dgm:cxn modelId="{84148986-3A38-4F54-BB1D-3C1620C2000E}" type="presOf" srcId="{9B3B51C9-D2F7-461A-BDDD-2692EACC1E9E}" destId="{3D889D4A-8501-44CC-AD79-0818EFAA2156}" srcOrd="0" destOrd="0" presId="urn:microsoft.com/office/officeart/2005/8/layout/lProcess1"/>
    <dgm:cxn modelId="{FBC3BB02-66B9-4453-A877-5A5B342E7370}" srcId="{80B07FD1-A1F4-400D-BC42-2B5B570E4DD8}" destId="{777E1FAC-CE01-4BE1-BDB9-2EEEB1A0706F}" srcOrd="0" destOrd="0" parTransId="{3EA99E1F-638E-4217-838F-DEF4AFC647DA}" sibTransId="{1473D520-59A9-4707-A5A3-B9536B13C73D}"/>
    <dgm:cxn modelId="{634972FD-2184-4B53-8AAC-46B1E653D5CC}" type="presOf" srcId="{851C0E35-B43C-45B5-A582-8AA1B5F3AE6D}" destId="{33A21DBA-549E-4C57-BBF6-A0327143A15D}" srcOrd="0" destOrd="0" presId="urn:microsoft.com/office/officeart/2005/8/layout/lProcess1"/>
    <dgm:cxn modelId="{1B4DD36C-17F1-4F72-8306-FBD11D2D2BB3}" srcId="{0EB62F5F-082B-469B-BBD4-5D68D985F9A1}" destId="{FE034090-F2CA-4E58-AD48-DDFCD99C4FB2}" srcOrd="3" destOrd="0" parTransId="{7D7310E4-CEA2-4386-ACA3-668D89272F72}" sibTransId="{C5D38C74-29A8-4C4D-855D-111B945BB828}"/>
    <dgm:cxn modelId="{CF9DB324-B1AF-40E6-8D83-677DB728F7CB}" srcId="{0EB62F5F-082B-469B-BBD4-5D68D985F9A1}" destId="{3D543812-2285-4512-B948-C8DF2EFC3C46}" srcOrd="0" destOrd="0" parTransId="{9B3B51C9-D2F7-461A-BDDD-2692EACC1E9E}" sibTransId="{B6956607-2209-4BE8-A5FE-4D2F8078E0CD}"/>
    <dgm:cxn modelId="{F7A78631-ADDD-4D18-B128-046176AB8096}" srcId="{0EB62F5F-082B-469B-BBD4-5D68D985F9A1}" destId="{EDA42C89-851A-4B17-9C03-0D1157666862}" srcOrd="1" destOrd="0" parTransId="{D619E17E-0A85-4C8F-B012-82969A8A9ED7}" sibTransId="{335CF6D4-484A-4386-83AA-373BFAE5442B}"/>
    <dgm:cxn modelId="{5F5E3EFF-5093-498F-A228-16E3D474F2F3}" type="presOf" srcId="{1FE7D6B5-A425-4650-9B2A-C10F49222837}" destId="{390A4299-3D4F-42F9-852E-82083B81CC43}" srcOrd="0" destOrd="0" presId="urn:microsoft.com/office/officeart/2005/8/layout/lProcess1"/>
    <dgm:cxn modelId="{B3AAFBED-6D3E-4F67-978E-24ECA36E3BD4}" type="presOf" srcId="{22139D14-243E-454E-88EA-618A18126B3C}" destId="{B461FF08-43E0-4DEA-A342-C8DB765F86CE}" srcOrd="0" destOrd="0" presId="urn:microsoft.com/office/officeart/2005/8/layout/lProcess1"/>
    <dgm:cxn modelId="{E3DEFBD3-5F23-41A1-91A3-8C3AD6C9309C}" srcId="{0EB62F5F-082B-469B-BBD4-5D68D985F9A1}" destId="{6721856B-4F69-45D0-B9B9-515AD941F81D}" srcOrd="2" destOrd="0" parTransId="{0A006219-A57F-4500-A6BA-8CC85A0B861A}" sibTransId="{22139D14-243E-454E-88EA-618A18126B3C}"/>
    <dgm:cxn modelId="{B9E5C4A4-95BF-451D-BDCF-87045BE730D0}" srcId="{777E1FAC-CE01-4BE1-BDB9-2EEEB1A0706F}" destId="{0EABD97F-3214-4EDE-B4F6-43B2C9D93E25}" srcOrd="4" destOrd="0" parTransId="{1DA54AC5-6A7C-49AB-A321-AD3944672F7C}" sibTransId="{84417BE8-A78A-4D0F-AA96-5406C58D6412}"/>
    <dgm:cxn modelId="{718A0A2D-769A-401E-9707-A3A29CB75A09}" type="presOf" srcId="{80B07FD1-A1F4-400D-BC42-2B5B570E4DD8}" destId="{5532FD4E-0A5E-4763-B64D-09EA15363C63}" srcOrd="0" destOrd="0" presId="urn:microsoft.com/office/officeart/2005/8/layout/lProcess1"/>
    <dgm:cxn modelId="{855F3509-A740-44DD-ABDF-E765F676ABFE}" type="presOf" srcId="{C5D38C74-29A8-4C4D-855D-111B945BB828}" destId="{ADCD2CC7-27F9-46B1-BC50-B193F1544473}" srcOrd="0" destOrd="0" presId="urn:microsoft.com/office/officeart/2005/8/layout/lProcess1"/>
    <dgm:cxn modelId="{2CC0FDBA-0A79-40D5-9F79-4C567571CDB2}" type="presOf" srcId="{69F7EC7C-17AA-4058-8633-119B67CFA0E2}" destId="{2F9D5DC9-72EE-43CA-8E0D-14723D662495}" srcOrd="0" destOrd="0" presId="urn:microsoft.com/office/officeart/2005/8/layout/lProcess1"/>
    <dgm:cxn modelId="{77624B9C-A71A-456D-9EC8-3D5FFD6A5F2F}" type="presOf" srcId="{B6956607-2209-4BE8-A5FE-4D2F8078E0CD}" destId="{D6B207D0-599D-4D6F-84FE-830AFC423968}" srcOrd="0" destOrd="0" presId="urn:microsoft.com/office/officeart/2005/8/layout/lProcess1"/>
    <dgm:cxn modelId="{B15CBD49-8E5D-4709-B101-BE323F4C1162}" type="presOf" srcId="{73F5F30D-804F-414C-AC52-01AADBD3E8F3}" destId="{B120D6C2-8948-42C7-952A-4D53E09EB680}" srcOrd="0" destOrd="0" presId="urn:microsoft.com/office/officeart/2005/8/layout/lProcess1"/>
    <dgm:cxn modelId="{B0FE5443-F3B5-45D6-8DF1-AC37150F57C0}" type="presParOf" srcId="{5532FD4E-0A5E-4763-B64D-09EA15363C63}" destId="{C8BEBE9E-FA6F-4DBD-913C-44FD51A2405F}" srcOrd="0" destOrd="0" presId="urn:microsoft.com/office/officeart/2005/8/layout/lProcess1"/>
    <dgm:cxn modelId="{4C8BC8B7-D5DE-4108-AB30-0E5B68C3BE62}" type="presParOf" srcId="{C8BEBE9E-FA6F-4DBD-913C-44FD51A2405F}" destId="{9E1C4615-DB72-4800-B7CC-3EFCF32A7DE0}" srcOrd="0" destOrd="0" presId="urn:microsoft.com/office/officeart/2005/8/layout/lProcess1"/>
    <dgm:cxn modelId="{5E2C30C7-2823-4C00-AF09-57E37362ADEE}" type="presParOf" srcId="{C8BEBE9E-FA6F-4DBD-913C-44FD51A2405F}" destId="{390A4299-3D4F-42F9-852E-82083B81CC43}" srcOrd="1" destOrd="0" presId="urn:microsoft.com/office/officeart/2005/8/layout/lProcess1"/>
    <dgm:cxn modelId="{B71CA54F-855E-40C2-A108-E4A619EB23B2}" type="presParOf" srcId="{C8BEBE9E-FA6F-4DBD-913C-44FD51A2405F}" destId="{0D801D35-2EE6-4E31-9A5D-9F631EC94B20}" srcOrd="2" destOrd="0" presId="urn:microsoft.com/office/officeart/2005/8/layout/lProcess1"/>
    <dgm:cxn modelId="{DED7AB9B-7D57-4EA6-9576-5AE80F7C713D}" type="presParOf" srcId="{C8BEBE9E-FA6F-4DBD-913C-44FD51A2405F}" destId="{D2F05D63-DDF9-4019-A8E2-A6BF81F74C09}" srcOrd="3" destOrd="0" presId="urn:microsoft.com/office/officeart/2005/8/layout/lProcess1"/>
    <dgm:cxn modelId="{4DE1A934-5B02-4E56-AA8D-E75AE16A9EDE}" type="presParOf" srcId="{C8BEBE9E-FA6F-4DBD-913C-44FD51A2405F}" destId="{2F9D5DC9-72EE-43CA-8E0D-14723D662495}" srcOrd="4" destOrd="0" presId="urn:microsoft.com/office/officeart/2005/8/layout/lProcess1"/>
    <dgm:cxn modelId="{88EF1E29-9C8A-46FE-BD9B-43B0F6F5E91F}" type="presParOf" srcId="{C8BEBE9E-FA6F-4DBD-913C-44FD51A2405F}" destId="{4804609C-F7BA-4CF6-AE96-75494BD71137}" srcOrd="5" destOrd="0" presId="urn:microsoft.com/office/officeart/2005/8/layout/lProcess1"/>
    <dgm:cxn modelId="{15C3AEE0-840A-4449-A49F-E532AE5DB327}" type="presParOf" srcId="{C8BEBE9E-FA6F-4DBD-913C-44FD51A2405F}" destId="{5F69D3AF-FECB-4512-906C-1E21E594561E}" srcOrd="6" destOrd="0" presId="urn:microsoft.com/office/officeart/2005/8/layout/lProcess1"/>
    <dgm:cxn modelId="{673468FA-8443-4AC3-9C73-2D555AB2D523}" type="presParOf" srcId="{C8BEBE9E-FA6F-4DBD-913C-44FD51A2405F}" destId="{B120D6C2-8948-42C7-952A-4D53E09EB680}" srcOrd="7" destOrd="0" presId="urn:microsoft.com/office/officeart/2005/8/layout/lProcess1"/>
    <dgm:cxn modelId="{EC39C19A-0B62-4C02-825B-F651B61DB15B}" type="presParOf" srcId="{C8BEBE9E-FA6F-4DBD-913C-44FD51A2405F}" destId="{38E3D918-33C4-49F9-BB83-9F424DC109D4}" srcOrd="8" destOrd="0" presId="urn:microsoft.com/office/officeart/2005/8/layout/lProcess1"/>
    <dgm:cxn modelId="{BC3CE3DD-580C-48E0-BC52-A7B825496445}" type="presParOf" srcId="{C8BEBE9E-FA6F-4DBD-913C-44FD51A2405F}" destId="{C488192D-AF5F-4119-AAE2-BE5AA597ECBB}" srcOrd="9" destOrd="0" presId="urn:microsoft.com/office/officeart/2005/8/layout/lProcess1"/>
    <dgm:cxn modelId="{AB227761-D5E1-4061-8C62-75FF7824CA80}" type="presParOf" srcId="{C8BEBE9E-FA6F-4DBD-913C-44FD51A2405F}" destId="{B881EC1B-C7D3-4E39-AEBE-28067C20B8CD}" srcOrd="10" destOrd="0" presId="urn:microsoft.com/office/officeart/2005/8/layout/lProcess1"/>
    <dgm:cxn modelId="{C0162782-A1E6-4CDA-86FB-1776D9F09EBC}" type="presParOf" srcId="{5532FD4E-0A5E-4763-B64D-09EA15363C63}" destId="{746657F3-BCE1-4DBC-830E-DC006B11DA7C}" srcOrd="1" destOrd="0" presId="urn:microsoft.com/office/officeart/2005/8/layout/lProcess1"/>
    <dgm:cxn modelId="{F6D258DA-1E60-40B4-BEBF-FECE1CAD9253}" type="presParOf" srcId="{5532FD4E-0A5E-4763-B64D-09EA15363C63}" destId="{A796224C-A415-4E74-8651-2993F4A1E0BB}" srcOrd="2" destOrd="0" presId="urn:microsoft.com/office/officeart/2005/8/layout/lProcess1"/>
    <dgm:cxn modelId="{59DE9E59-7F81-4E33-BD01-D90A1D331F75}" type="presParOf" srcId="{A796224C-A415-4E74-8651-2993F4A1E0BB}" destId="{61720A0C-6BBA-4114-80FA-4448103E6931}" srcOrd="0" destOrd="0" presId="urn:microsoft.com/office/officeart/2005/8/layout/lProcess1"/>
    <dgm:cxn modelId="{B5BCE8FD-5129-40EE-9A9A-CFF2CBCD7A5B}" type="presParOf" srcId="{A796224C-A415-4E74-8651-2993F4A1E0BB}" destId="{3D889D4A-8501-44CC-AD79-0818EFAA2156}" srcOrd="1" destOrd="0" presId="urn:microsoft.com/office/officeart/2005/8/layout/lProcess1"/>
    <dgm:cxn modelId="{049DC5C7-44AE-48C9-AFCA-C55121D3BA4E}" type="presParOf" srcId="{A796224C-A415-4E74-8651-2993F4A1E0BB}" destId="{AF1EDE84-D4FA-43E4-8897-06CCE4C5808F}" srcOrd="2" destOrd="0" presId="urn:microsoft.com/office/officeart/2005/8/layout/lProcess1"/>
    <dgm:cxn modelId="{E13E6436-5B94-4DE3-AAD4-50ECC80E2D0D}" type="presParOf" srcId="{A796224C-A415-4E74-8651-2993F4A1E0BB}" destId="{D6B207D0-599D-4D6F-84FE-830AFC423968}" srcOrd="3" destOrd="0" presId="urn:microsoft.com/office/officeart/2005/8/layout/lProcess1"/>
    <dgm:cxn modelId="{59170A3E-A92A-4BD0-A671-CC73BB6DD7AF}" type="presParOf" srcId="{A796224C-A415-4E74-8651-2993F4A1E0BB}" destId="{B6DC5331-344E-4DED-8770-510996CC4C85}" srcOrd="4" destOrd="0" presId="urn:microsoft.com/office/officeart/2005/8/layout/lProcess1"/>
    <dgm:cxn modelId="{635F96C8-7943-4CFB-8291-63368B55B32E}" type="presParOf" srcId="{A796224C-A415-4E74-8651-2993F4A1E0BB}" destId="{07D6A6C1-CD7F-468E-B015-C5A0E930DED9}" srcOrd="5" destOrd="0" presId="urn:microsoft.com/office/officeart/2005/8/layout/lProcess1"/>
    <dgm:cxn modelId="{D73305D6-5044-42CD-9B08-7F8328FC0EB2}" type="presParOf" srcId="{A796224C-A415-4E74-8651-2993F4A1E0BB}" destId="{3042007C-4C28-4798-8A38-14109DE14F72}" srcOrd="6" destOrd="0" presId="urn:microsoft.com/office/officeart/2005/8/layout/lProcess1"/>
    <dgm:cxn modelId="{BC3DEBC0-4848-41A5-9FBE-9628F09A2916}" type="presParOf" srcId="{A796224C-A415-4E74-8651-2993F4A1E0BB}" destId="{B461FF08-43E0-4DEA-A342-C8DB765F86CE}" srcOrd="7" destOrd="0" presId="urn:microsoft.com/office/officeart/2005/8/layout/lProcess1"/>
    <dgm:cxn modelId="{98F737E1-D3A7-4B8E-BBF8-7680F4289CCB}" type="presParOf" srcId="{A796224C-A415-4E74-8651-2993F4A1E0BB}" destId="{0FCE28B8-FF2F-41DA-B4D2-D2E594DDA207}" srcOrd="8" destOrd="0" presId="urn:microsoft.com/office/officeart/2005/8/layout/lProcess1"/>
    <dgm:cxn modelId="{7FA74B07-5809-4D35-B63D-6BB73B306BCE}" type="presParOf" srcId="{A796224C-A415-4E74-8651-2993F4A1E0BB}" destId="{ADCD2CC7-27F9-46B1-BC50-B193F1544473}" srcOrd="9" destOrd="0" presId="urn:microsoft.com/office/officeart/2005/8/layout/lProcess1"/>
    <dgm:cxn modelId="{DB81F620-AF0E-4B43-B3AE-A1A28B5FC691}" type="presParOf" srcId="{A796224C-A415-4E74-8651-2993F4A1E0BB}" destId="{33A21DBA-549E-4C57-BBF6-A0327143A15D}" srcOrd="1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FB552F-FC4B-4147-8F7B-D0A26CFDA2ED}" type="doc">
      <dgm:prSet loTypeId="urn:microsoft.com/office/officeart/2005/8/layout/lProcess2" loCatId="relationship" qsTypeId="urn:microsoft.com/office/officeart/2005/8/quickstyle/simple2" qsCatId="simple" csTypeId="urn:microsoft.com/office/officeart/2005/8/colors/accent2_2" csCatId="accent2" phldr="1"/>
      <dgm:spPr/>
    </dgm:pt>
    <dgm:pt modelId="{5E010E34-0006-4C58-B8D1-5BB96467645E}">
      <dgm:prSet phldrT="[Text]"/>
      <dgm:spPr>
        <a:xfrm>
          <a:off x="4004" y="0"/>
          <a:ext cx="3852043" cy="4038600"/>
        </a:xfrm>
        <a:prstGeom prst="roundRect">
          <a:avLst>
            <a:gd name="adj" fmla="val 10000"/>
          </a:avLst>
        </a:prstGeom>
        <a:solidFill>
          <a:srgbClr val="2683C6">
            <a:tint val="40000"/>
            <a:hueOff val="0"/>
            <a:satOff val="0"/>
            <a:lumOff val="0"/>
            <a:alphaOff val="0"/>
          </a:srgbClr>
        </a:solidFill>
        <a:ln>
          <a:noFill/>
        </a:ln>
        <a:effectLst/>
      </dgm:spPr>
      <dgm:t>
        <a:bodyPr/>
        <a:lstStyle/>
        <a:p>
          <a:r>
            <a:rPr lang="en-US" dirty="0" smtClean="0">
              <a:solidFill>
                <a:sysClr val="windowText" lastClr="000000">
                  <a:hueOff val="0"/>
                  <a:satOff val="0"/>
                  <a:lumOff val="0"/>
                  <a:alphaOff val="0"/>
                </a:sysClr>
              </a:solidFill>
              <a:latin typeface="Trebuchet MS" panose="020B0603020202020204" pitchFamily="34" charset="0"/>
              <a:ea typeface="+mn-ea"/>
              <a:cs typeface="+mn-cs"/>
            </a:rPr>
            <a:t>IEC Technical Committee (TC)</a:t>
          </a:r>
          <a:endParaRPr lang="en-US" dirty="0">
            <a:solidFill>
              <a:sysClr val="windowText" lastClr="000000">
                <a:hueOff val="0"/>
                <a:satOff val="0"/>
                <a:lumOff val="0"/>
                <a:alphaOff val="0"/>
              </a:sysClr>
            </a:solidFill>
            <a:latin typeface="Trebuchet MS" panose="020B0603020202020204" pitchFamily="34" charset="0"/>
            <a:ea typeface="+mn-ea"/>
            <a:cs typeface="+mn-cs"/>
          </a:endParaRPr>
        </a:p>
      </dgm:t>
    </dgm:pt>
    <dgm:pt modelId="{A046A547-85F0-4EA4-9454-A17424C9562E}" type="parTrans" cxnId="{95D080B0-858D-4B73-904F-3687E4EAF47A}">
      <dgm:prSet/>
      <dgm:spPr/>
      <dgm:t>
        <a:bodyPr/>
        <a:lstStyle/>
        <a:p>
          <a:endParaRPr lang="en-US">
            <a:latin typeface="Trebuchet MS" panose="020B0603020202020204" pitchFamily="34" charset="0"/>
          </a:endParaRPr>
        </a:p>
      </dgm:t>
    </dgm:pt>
    <dgm:pt modelId="{0A6EA384-658C-438B-A0EC-E3ABD89AE898}" type="sibTrans" cxnId="{95D080B0-858D-4B73-904F-3687E4EAF47A}">
      <dgm:prSet/>
      <dgm:spPr/>
      <dgm:t>
        <a:bodyPr/>
        <a:lstStyle/>
        <a:p>
          <a:endParaRPr lang="en-US">
            <a:latin typeface="Trebuchet MS" panose="020B0603020202020204" pitchFamily="34" charset="0"/>
          </a:endParaRPr>
        </a:p>
      </dgm:t>
    </dgm:pt>
    <dgm:pt modelId="{EC1D77A2-7892-499E-8FBD-F8816BFF64D9}">
      <dgm:prSet phldrT="[Text]"/>
      <dgm:spPr>
        <a:xfrm>
          <a:off x="4144951" y="0"/>
          <a:ext cx="3852043" cy="4038600"/>
        </a:xfrm>
        <a:prstGeom prst="roundRect">
          <a:avLst>
            <a:gd name="adj" fmla="val 10000"/>
          </a:avLst>
        </a:prstGeom>
        <a:solidFill>
          <a:srgbClr val="2683C6">
            <a:tint val="40000"/>
            <a:hueOff val="0"/>
            <a:satOff val="0"/>
            <a:lumOff val="0"/>
            <a:alphaOff val="0"/>
          </a:srgbClr>
        </a:solidFill>
        <a:ln>
          <a:noFill/>
        </a:ln>
        <a:effectLst/>
      </dgm:spPr>
      <dgm:t>
        <a:bodyPr/>
        <a:lstStyle/>
        <a:p>
          <a:r>
            <a:rPr lang="en-US" dirty="0" smtClean="0">
              <a:solidFill>
                <a:sysClr val="windowText" lastClr="000000">
                  <a:hueOff val="0"/>
                  <a:satOff val="0"/>
                  <a:lumOff val="0"/>
                  <a:alphaOff val="0"/>
                </a:sysClr>
              </a:solidFill>
              <a:latin typeface="Trebuchet MS" panose="020B0603020202020204" pitchFamily="34" charset="0"/>
              <a:ea typeface="+mn-ea"/>
              <a:cs typeface="+mn-cs"/>
            </a:rPr>
            <a:t>USNC Technical Advisory Group (TAG)</a:t>
          </a:r>
          <a:endParaRPr lang="en-US" dirty="0">
            <a:solidFill>
              <a:sysClr val="windowText" lastClr="000000">
                <a:hueOff val="0"/>
                <a:satOff val="0"/>
                <a:lumOff val="0"/>
                <a:alphaOff val="0"/>
              </a:sysClr>
            </a:solidFill>
            <a:latin typeface="Trebuchet MS" panose="020B0603020202020204" pitchFamily="34" charset="0"/>
            <a:ea typeface="+mn-ea"/>
            <a:cs typeface="+mn-cs"/>
          </a:endParaRPr>
        </a:p>
      </dgm:t>
    </dgm:pt>
    <dgm:pt modelId="{76D4880D-D344-49A3-9221-72249AF366DD}" type="parTrans" cxnId="{3A2B9E74-F2B4-407C-A4D8-8CD87DFE9508}">
      <dgm:prSet/>
      <dgm:spPr/>
      <dgm:t>
        <a:bodyPr/>
        <a:lstStyle/>
        <a:p>
          <a:endParaRPr lang="en-US">
            <a:latin typeface="Trebuchet MS" panose="020B0603020202020204" pitchFamily="34" charset="0"/>
          </a:endParaRPr>
        </a:p>
      </dgm:t>
    </dgm:pt>
    <dgm:pt modelId="{C8386AF3-6ABC-4099-878F-A35FA2E4FC3C}" type="sibTrans" cxnId="{3A2B9E74-F2B4-407C-A4D8-8CD87DFE9508}">
      <dgm:prSet/>
      <dgm:spPr/>
      <dgm:t>
        <a:bodyPr/>
        <a:lstStyle/>
        <a:p>
          <a:endParaRPr lang="en-US">
            <a:latin typeface="Trebuchet MS" panose="020B0603020202020204" pitchFamily="34" charset="0"/>
          </a:endParaRPr>
        </a:p>
      </dgm:t>
    </dgm:pt>
    <dgm:pt modelId="{EC9D12A7-F9C0-4213-9A52-83BDDF68E0E3}">
      <dgm:prSet phldrT="[Text]" custT="1"/>
      <dgm:spPr>
        <a:xfrm>
          <a:off x="389208" y="1211925"/>
          <a:ext cx="3081635" cy="793423"/>
        </a:xfrm>
        <a:prstGeom prst="roundRect">
          <a:avLst>
            <a:gd name="adj" fmla="val 10000"/>
          </a:avLst>
        </a:prstGeom>
        <a:solidFill>
          <a:srgbClr val="2683C6">
            <a:hueOff val="0"/>
            <a:satOff val="0"/>
            <a:lumOff val="0"/>
            <a:alphaOff val="0"/>
          </a:srgbClr>
        </a:solidFill>
        <a:ln w="22225" cap="flat" cmpd="sng" algn="ctr">
          <a:solidFill>
            <a:sysClr val="window" lastClr="FFFFFF">
              <a:hueOff val="0"/>
              <a:satOff val="0"/>
              <a:lumOff val="0"/>
              <a:alphaOff val="0"/>
            </a:sysClr>
          </a:solidFill>
          <a:prstDash val="solid"/>
        </a:ln>
        <a:effectLst/>
      </dgm:spPr>
      <dgm:t>
        <a:bodyPr/>
        <a:lstStyle/>
        <a:p>
          <a:r>
            <a:rPr lang="en-US" sz="2400" dirty="0" smtClean="0">
              <a:solidFill>
                <a:sysClr val="window" lastClr="FFFFFF"/>
              </a:solidFill>
              <a:latin typeface="Trebuchet MS" panose="020B0603020202020204" pitchFamily="34" charset="0"/>
              <a:ea typeface="+mn-ea"/>
              <a:cs typeface="+mn-cs"/>
            </a:rPr>
            <a:t>TC 37</a:t>
          </a:r>
          <a:br>
            <a:rPr lang="en-US" sz="2400" dirty="0" smtClean="0">
              <a:solidFill>
                <a:sysClr val="window" lastClr="FFFFFF"/>
              </a:solidFill>
              <a:latin typeface="Trebuchet MS" panose="020B0603020202020204" pitchFamily="34" charset="0"/>
              <a:ea typeface="+mn-ea"/>
              <a:cs typeface="+mn-cs"/>
            </a:rPr>
          </a:br>
          <a:r>
            <a:rPr lang="en-US" sz="2400" dirty="0" smtClean="0">
              <a:solidFill>
                <a:sysClr val="window" lastClr="FFFFFF"/>
              </a:solidFill>
              <a:latin typeface="Trebuchet MS" panose="020B0603020202020204" pitchFamily="34" charset="0"/>
              <a:ea typeface="+mn-ea"/>
              <a:cs typeface="+mn-cs"/>
            </a:rPr>
            <a:t>Surge Arresters</a:t>
          </a:r>
          <a:endParaRPr lang="en-US" sz="2400" dirty="0">
            <a:solidFill>
              <a:sysClr val="window" lastClr="FFFFFF"/>
            </a:solidFill>
            <a:latin typeface="Trebuchet MS" panose="020B0603020202020204" pitchFamily="34" charset="0"/>
            <a:ea typeface="+mn-ea"/>
            <a:cs typeface="+mn-cs"/>
          </a:endParaRPr>
        </a:p>
      </dgm:t>
    </dgm:pt>
    <dgm:pt modelId="{4BBF3870-8140-49A6-9597-31EB37E0C7E7}" type="parTrans" cxnId="{12ABDD89-0614-4587-B7AA-4A92E113B5CF}">
      <dgm:prSet/>
      <dgm:spPr/>
      <dgm:t>
        <a:bodyPr/>
        <a:lstStyle/>
        <a:p>
          <a:endParaRPr lang="en-US">
            <a:latin typeface="Trebuchet MS" panose="020B0603020202020204" pitchFamily="34" charset="0"/>
          </a:endParaRPr>
        </a:p>
      </dgm:t>
    </dgm:pt>
    <dgm:pt modelId="{925EA60E-80D8-411B-991C-932E265B692A}" type="sibTrans" cxnId="{12ABDD89-0614-4587-B7AA-4A92E113B5CF}">
      <dgm:prSet/>
      <dgm:spPr/>
      <dgm:t>
        <a:bodyPr/>
        <a:lstStyle/>
        <a:p>
          <a:endParaRPr lang="en-US">
            <a:latin typeface="Trebuchet MS" panose="020B0603020202020204" pitchFamily="34" charset="0"/>
          </a:endParaRPr>
        </a:p>
      </dgm:t>
    </dgm:pt>
    <dgm:pt modelId="{A9B2C9A9-8E82-47A6-B85F-59CE8E29AF5A}">
      <dgm:prSet phldrT="[Text]"/>
      <dgm:spPr>
        <a:xfrm>
          <a:off x="822640" y="2127413"/>
          <a:ext cx="2214771" cy="793423"/>
        </a:xfrm>
        <a:prstGeom prst="roundRect">
          <a:avLst>
            <a:gd name="adj" fmla="val 10000"/>
          </a:avLst>
        </a:prstGeom>
        <a:solidFill>
          <a:srgbClr val="2683C6">
            <a:hueOff val="0"/>
            <a:satOff val="0"/>
            <a:lumOff val="0"/>
            <a:alphaOff val="0"/>
          </a:srgbClr>
        </a:solidFill>
        <a:ln w="22225"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Trebuchet MS" panose="020B0603020202020204" pitchFamily="34" charset="0"/>
              <a:ea typeface="+mn-ea"/>
              <a:cs typeface="+mn-cs"/>
            </a:rPr>
            <a:t>SC 37A</a:t>
          </a:r>
          <a:br>
            <a:rPr lang="en-US" dirty="0" smtClean="0">
              <a:solidFill>
                <a:sysClr val="window" lastClr="FFFFFF"/>
              </a:solidFill>
              <a:latin typeface="Trebuchet MS" panose="020B0603020202020204" pitchFamily="34" charset="0"/>
              <a:ea typeface="+mn-ea"/>
              <a:cs typeface="+mn-cs"/>
            </a:rPr>
          </a:br>
          <a:r>
            <a:rPr lang="en-US" b="0" i="0" dirty="0" smtClean="0">
              <a:solidFill>
                <a:sysClr val="window" lastClr="FFFFFF"/>
              </a:solidFill>
              <a:latin typeface="Trebuchet MS" panose="020B0603020202020204" pitchFamily="34" charset="0"/>
              <a:ea typeface="+mn-ea"/>
              <a:cs typeface="+mn-cs"/>
            </a:rPr>
            <a:t>Low-voltage surge protective devices</a:t>
          </a:r>
          <a:endParaRPr lang="en-US" dirty="0">
            <a:solidFill>
              <a:sysClr val="window" lastClr="FFFFFF"/>
            </a:solidFill>
            <a:latin typeface="Trebuchet MS" panose="020B0603020202020204" pitchFamily="34" charset="0"/>
            <a:ea typeface="+mn-ea"/>
            <a:cs typeface="+mn-cs"/>
          </a:endParaRPr>
        </a:p>
      </dgm:t>
    </dgm:pt>
    <dgm:pt modelId="{8BDF826E-1FE3-40ED-BB27-2E57D53AFE4F}" type="parTrans" cxnId="{B8DA2F1B-CAEE-4CEE-BDCA-1A91F1D3502E}">
      <dgm:prSet/>
      <dgm:spPr/>
      <dgm:t>
        <a:bodyPr/>
        <a:lstStyle/>
        <a:p>
          <a:endParaRPr lang="en-US">
            <a:latin typeface="Trebuchet MS" panose="020B0603020202020204" pitchFamily="34" charset="0"/>
          </a:endParaRPr>
        </a:p>
      </dgm:t>
    </dgm:pt>
    <dgm:pt modelId="{AF2DDC2D-59AF-4D87-92E1-9F248C54FC36}" type="sibTrans" cxnId="{B8DA2F1B-CAEE-4CEE-BDCA-1A91F1D3502E}">
      <dgm:prSet/>
      <dgm:spPr/>
      <dgm:t>
        <a:bodyPr/>
        <a:lstStyle/>
        <a:p>
          <a:endParaRPr lang="en-US">
            <a:latin typeface="Trebuchet MS" panose="020B0603020202020204" pitchFamily="34" charset="0"/>
          </a:endParaRPr>
        </a:p>
      </dgm:t>
    </dgm:pt>
    <dgm:pt modelId="{21CA88B0-3688-4989-BD03-DA767E6D55B2}">
      <dgm:prSet phldrT="[Text]"/>
      <dgm:spPr>
        <a:xfrm>
          <a:off x="822640" y="3042901"/>
          <a:ext cx="2214771" cy="793423"/>
        </a:xfrm>
        <a:prstGeom prst="roundRect">
          <a:avLst>
            <a:gd name="adj" fmla="val 10000"/>
          </a:avLst>
        </a:prstGeom>
        <a:solidFill>
          <a:srgbClr val="2683C6">
            <a:hueOff val="0"/>
            <a:satOff val="0"/>
            <a:lumOff val="0"/>
            <a:alphaOff val="0"/>
          </a:srgbClr>
        </a:solidFill>
        <a:ln w="22225"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Trebuchet MS" panose="020B0603020202020204" pitchFamily="34" charset="0"/>
              <a:ea typeface="+mn-ea"/>
              <a:cs typeface="+mn-cs"/>
            </a:rPr>
            <a:t>SC 37B</a:t>
          </a:r>
          <a:br>
            <a:rPr lang="en-US" dirty="0" smtClean="0">
              <a:solidFill>
                <a:sysClr val="window" lastClr="FFFFFF"/>
              </a:solidFill>
              <a:latin typeface="Trebuchet MS" panose="020B0603020202020204" pitchFamily="34" charset="0"/>
              <a:ea typeface="+mn-ea"/>
              <a:cs typeface="+mn-cs"/>
            </a:rPr>
          </a:br>
          <a:r>
            <a:rPr lang="en-US" b="0" i="0" dirty="0" smtClean="0">
              <a:solidFill>
                <a:sysClr val="window" lastClr="FFFFFF"/>
              </a:solidFill>
              <a:latin typeface="Trebuchet MS" panose="020B0603020202020204" pitchFamily="34" charset="0"/>
              <a:ea typeface="+mn-ea"/>
              <a:cs typeface="+mn-cs"/>
            </a:rPr>
            <a:t>Components for low-voltage surge protection</a:t>
          </a:r>
          <a:endParaRPr lang="en-US" dirty="0">
            <a:solidFill>
              <a:sysClr val="window" lastClr="FFFFFF"/>
            </a:solidFill>
            <a:latin typeface="Trebuchet MS" panose="020B0603020202020204" pitchFamily="34" charset="0"/>
            <a:ea typeface="+mn-ea"/>
            <a:cs typeface="+mn-cs"/>
          </a:endParaRPr>
        </a:p>
      </dgm:t>
    </dgm:pt>
    <dgm:pt modelId="{B5592226-EF0E-4238-915C-C2A04C3A5D31}" type="parTrans" cxnId="{700B1A79-8A50-465F-BE3D-7B85C01DF8BB}">
      <dgm:prSet/>
      <dgm:spPr/>
      <dgm:t>
        <a:bodyPr/>
        <a:lstStyle/>
        <a:p>
          <a:endParaRPr lang="en-US">
            <a:latin typeface="Trebuchet MS" panose="020B0603020202020204" pitchFamily="34" charset="0"/>
          </a:endParaRPr>
        </a:p>
      </dgm:t>
    </dgm:pt>
    <dgm:pt modelId="{7972B7BB-AB08-41F4-B7AC-2518A9C7030E}" type="sibTrans" cxnId="{700B1A79-8A50-465F-BE3D-7B85C01DF8BB}">
      <dgm:prSet/>
      <dgm:spPr/>
      <dgm:t>
        <a:bodyPr/>
        <a:lstStyle/>
        <a:p>
          <a:endParaRPr lang="en-US">
            <a:latin typeface="Trebuchet MS" panose="020B0603020202020204" pitchFamily="34" charset="0"/>
          </a:endParaRPr>
        </a:p>
      </dgm:t>
    </dgm:pt>
    <dgm:pt modelId="{D372CB5B-5581-4EBF-9B3B-E9FEB0CD49ED}">
      <dgm:prSet phldrT="[Text]" custT="1"/>
      <dgm:spPr>
        <a:xfrm>
          <a:off x="4530156" y="1211925"/>
          <a:ext cx="3081635" cy="793423"/>
        </a:xfrm>
        <a:prstGeom prst="roundRect">
          <a:avLst>
            <a:gd name="adj" fmla="val 10000"/>
          </a:avLst>
        </a:prstGeom>
        <a:solidFill>
          <a:srgbClr val="2683C6">
            <a:hueOff val="0"/>
            <a:satOff val="0"/>
            <a:lumOff val="0"/>
            <a:alphaOff val="0"/>
          </a:srgbClr>
        </a:solidFill>
        <a:ln w="22225" cap="flat" cmpd="sng" algn="ctr">
          <a:solidFill>
            <a:sysClr val="window" lastClr="FFFFFF">
              <a:hueOff val="0"/>
              <a:satOff val="0"/>
              <a:lumOff val="0"/>
              <a:alphaOff val="0"/>
            </a:sysClr>
          </a:solidFill>
          <a:prstDash val="solid"/>
        </a:ln>
        <a:effectLst/>
      </dgm:spPr>
      <dgm:t>
        <a:bodyPr/>
        <a:lstStyle/>
        <a:p>
          <a:r>
            <a:rPr lang="en-US" sz="2400" dirty="0" smtClean="0">
              <a:solidFill>
                <a:sysClr val="window" lastClr="FFFFFF"/>
              </a:solidFill>
              <a:latin typeface="Trebuchet MS" panose="020B0603020202020204" pitchFamily="34" charset="0"/>
              <a:ea typeface="+mn-ea"/>
              <a:cs typeface="+mn-cs"/>
            </a:rPr>
            <a:t>TAG for TC 37</a:t>
          </a:r>
          <a:br>
            <a:rPr lang="en-US" sz="2400" dirty="0" smtClean="0">
              <a:solidFill>
                <a:sysClr val="window" lastClr="FFFFFF"/>
              </a:solidFill>
              <a:latin typeface="Trebuchet MS" panose="020B0603020202020204" pitchFamily="34" charset="0"/>
              <a:ea typeface="+mn-ea"/>
              <a:cs typeface="+mn-cs"/>
            </a:rPr>
          </a:br>
          <a:r>
            <a:rPr lang="en-US" sz="2400" dirty="0" smtClean="0">
              <a:solidFill>
                <a:sysClr val="window" lastClr="FFFFFF"/>
              </a:solidFill>
              <a:latin typeface="Trebuchet MS" panose="020B0603020202020204" pitchFamily="34" charset="0"/>
              <a:ea typeface="+mn-ea"/>
              <a:cs typeface="+mn-cs"/>
            </a:rPr>
            <a:t>Surge Arresters</a:t>
          </a:r>
          <a:endParaRPr lang="en-US" sz="2400" dirty="0">
            <a:solidFill>
              <a:sysClr val="window" lastClr="FFFFFF"/>
            </a:solidFill>
            <a:latin typeface="Trebuchet MS" panose="020B0603020202020204" pitchFamily="34" charset="0"/>
            <a:ea typeface="+mn-ea"/>
            <a:cs typeface="+mn-cs"/>
          </a:endParaRPr>
        </a:p>
      </dgm:t>
    </dgm:pt>
    <dgm:pt modelId="{E85B244C-B90F-4122-90E1-692B92C5985D}" type="parTrans" cxnId="{CC53A794-AE05-47F2-85FB-F9FC963C3159}">
      <dgm:prSet/>
      <dgm:spPr/>
      <dgm:t>
        <a:bodyPr/>
        <a:lstStyle/>
        <a:p>
          <a:endParaRPr lang="en-US">
            <a:latin typeface="Trebuchet MS" panose="020B0603020202020204" pitchFamily="34" charset="0"/>
          </a:endParaRPr>
        </a:p>
      </dgm:t>
    </dgm:pt>
    <dgm:pt modelId="{94C54622-B9F0-4968-BABA-D66861513A10}" type="sibTrans" cxnId="{CC53A794-AE05-47F2-85FB-F9FC963C3159}">
      <dgm:prSet/>
      <dgm:spPr/>
      <dgm:t>
        <a:bodyPr/>
        <a:lstStyle/>
        <a:p>
          <a:endParaRPr lang="en-US">
            <a:latin typeface="Trebuchet MS" panose="020B0603020202020204" pitchFamily="34" charset="0"/>
          </a:endParaRPr>
        </a:p>
      </dgm:t>
    </dgm:pt>
    <dgm:pt modelId="{8B4B8CB5-146B-4A5C-819F-3D52D1688EE3}">
      <dgm:prSet phldrT="[Text]"/>
      <dgm:spPr>
        <a:xfrm>
          <a:off x="4963588" y="2127413"/>
          <a:ext cx="2214771" cy="793423"/>
        </a:xfrm>
        <a:prstGeom prst="roundRect">
          <a:avLst>
            <a:gd name="adj" fmla="val 10000"/>
          </a:avLst>
        </a:prstGeom>
        <a:solidFill>
          <a:srgbClr val="2683C6">
            <a:hueOff val="0"/>
            <a:satOff val="0"/>
            <a:lumOff val="0"/>
            <a:alphaOff val="0"/>
          </a:srgbClr>
        </a:solidFill>
        <a:ln w="22225"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Trebuchet MS" panose="020B0603020202020204" pitchFamily="34" charset="0"/>
              <a:ea typeface="+mn-ea"/>
              <a:cs typeface="+mn-cs"/>
            </a:rPr>
            <a:t>TAG for SC 37A</a:t>
          </a:r>
          <a:br>
            <a:rPr lang="en-US" dirty="0" smtClean="0">
              <a:solidFill>
                <a:sysClr val="window" lastClr="FFFFFF"/>
              </a:solidFill>
              <a:latin typeface="Trebuchet MS" panose="020B0603020202020204" pitchFamily="34" charset="0"/>
              <a:ea typeface="+mn-ea"/>
              <a:cs typeface="+mn-cs"/>
            </a:rPr>
          </a:br>
          <a:r>
            <a:rPr lang="en-US" b="0" i="0" dirty="0" smtClean="0">
              <a:solidFill>
                <a:sysClr val="window" lastClr="FFFFFF"/>
              </a:solidFill>
              <a:latin typeface="Trebuchet MS" panose="020B0603020202020204" pitchFamily="34" charset="0"/>
              <a:ea typeface="+mn-ea"/>
              <a:cs typeface="+mn-cs"/>
            </a:rPr>
            <a:t>Low-voltage surge protective devices</a:t>
          </a:r>
          <a:endParaRPr lang="en-US" dirty="0">
            <a:solidFill>
              <a:sysClr val="window" lastClr="FFFFFF"/>
            </a:solidFill>
            <a:latin typeface="Trebuchet MS" panose="020B0603020202020204" pitchFamily="34" charset="0"/>
            <a:ea typeface="+mn-ea"/>
            <a:cs typeface="+mn-cs"/>
          </a:endParaRPr>
        </a:p>
      </dgm:t>
    </dgm:pt>
    <dgm:pt modelId="{E6DEED0B-4939-4690-B55B-CD1BFA2F1AC5}" type="parTrans" cxnId="{6DF3DB63-D96B-469F-A3CA-DA8E07DACE31}">
      <dgm:prSet/>
      <dgm:spPr/>
      <dgm:t>
        <a:bodyPr/>
        <a:lstStyle/>
        <a:p>
          <a:endParaRPr lang="en-US">
            <a:latin typeface="Trebuchet MS" panose="020B0603020202020204" pitchFamily="34" charset="0"/>
          </a:endParaRPr>
        </a:p>
      </dgm:t>
    </dgm:pt>
    <dgm:pt modelId="{1635B754-3255-40A7-A264-6CC3D8298969}" type="sibTrans" cxnId="{6DF3DB63-D96B-469F-A3CA-DA8E07DACE31}">
      <dgm:prSet/>
      <dgm:spPr/>
      <dgm:t>
        <a:bodyPr/>
        <a:lstStyle/>
        <a:p>
          <a:endParaRPr lang="en-US">
            <a:latin typeface="Trebuchet MS" panose="020B0603020202020204" pitchFamily="34" charset="0"/>
          </a:endParaRPr>
        </a:p>
      </dgm:t>
    </dgm:pt>
    <dgm:pt modelId="{E9EC939E-8CC9-46EB-89A5-A05F98D943DC}">
      <dgm:prSet phldrT="[Text]"/>
      <dgm:spPr>
        <a:xfrm>
          <a:off x="4963588" y="3042901"/>
          <a:ext cx="2214771" cy="793423"/>
        </a:xfrm>
        <a:prstGeom prst="roundRect">
          <a:avLst>
            <a:gd name="adj" fmla="val 10000"/>
          </a:avLst>
        </a:prstGeom>
        <a:solidFill>
          <a:srgbClr val="2683C6">
            <a:hueOff val="0"/>
            <a:satOff val="0"/>
            <a:lumOff val="0"/>
            <a:alphaOff val="0"/>
          </a:srgbClr>
        </a:solidFill>
        <a:ln w="22225"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Trebuchet MS" panose="020B0603020202020204" pitchFamily="34" charset="0"/>
              <a:ea typeface="+mn-ea"/>
              <a:cs typeface="+mn-cs"/>
            </a:rPr>
            <a:t>TAG to SC 37B</a:t>
          </a:r>
          <a:br>
            <a:rPr lang="en-US" dirty="0" smtClean="0">
              <a:solidFill>
                <a:sysClr val="window" lastClr="FFFFFF"/>
              </a:solidFill>
              <a:latin typeface="Trebuchet MS" panose="020B0603020202020204" pitchFamily="34" charset="0"/>
              <a:ea typeface="+mn-ea"/>
              <a:cs typeface="+mn-cs"/>
            </a:rPr>
          </a:br>
          <a:r>
            <a:rPr lang="en-US" b="0" i="0" dirty="0" smtClean="0">
              <a:solidFill>
                <a:sysClr val="window" lastClr="FFFFFF"/>
              </a:solidFill>
              <a:latin typeface="Trebuchet MS" panose="020B0603020202020204" pitchFamily="34" charset="0"/>
              <a:ea typeface="+mn-ea"/>
              <a:cs typeface="+mn-cs"/>
            </a:rPr>
            <a:t>Components for low-voltage surge protection</a:t>
          </a:r>
          <a:endParaRPr lang="en-US" dirty="0">
            <a:solidFill>
              <a:sysClr val="window" lastClr="FFFFFF"/>
            </a:solidFill>
            <a:latin typeface="Trebuchet MS" panose="020B0603020202020204" pitchFamily="34" charset="0"/>
            <a:ea typeface="+mn-ea"/>
            <a:cs typeface="+mn-cs"/>
          </a:endParaRPr>
        </a:p>
      </dgm:t>
    </dgm:pt>
    <dgm:pt modelId="{14B5CFF5-F3A2-43A9-AF07-26E84139C8A6}" type="parTrans" cxnId="{6A2A2FA4-8F3A-41CA-8B34-59ABD24CAF59}">
      <dgm:prSet/>
      <dgm:spPr/>
      <dgm:t>
        <a:bodyPr/>
        <a:lstStyle/>
        <a:p>
          <a:endParaRPr lang="en-US">
            <a:latin typeface="Trebuchet MS" panose="020B0603020202020204" pitchFamily="34" charset="0"/>
          </a:endParaRPr>
        </a:p>
      </dgm:t>
    </dgm:pt>
    <dgm:pt modelId="{8FF9939D-BDC4-4834-9CA3-79E2AE49EA1C}" type="sibTrans" cxnId="{6A2A2FA4-8F3A-41CA-8B34-59ABD24CAF59}">
      <dgm:prSet/>
      <dgm:spPr/>
      <dgm:t>
        <a:bodyPr/>
        <a:lstStyle/>
        <a:p>
          <a:endParaRPr lang="en-US">
            <a:latin typeface="Trebuchet MS" panose="020B0603020202020204" pitchFamily="34" charset="0"/>
          </a:endParaRPr>
        </a:p>
      </dgm:t>
    </dgm:pt>
    <dgm:pt modelId="{60331274-C624-45CA-A107-0F4C2BE4948F}" type="pres">
      <dgm:prSet presAssocID="{A3FB552F-FC4B-4147-8F7B-D0A26CFDA2ED}" presName="theList" presStyleCnt="0">
        <dgm:presLayoutVars>
          <dgm:dir/>
          <dgm:animLvl val="lvl"/>
          <dgm:resizeHandles val="exact"/>
        </dgm:presLayoutVars>
      </dgm:prSet>
      <dgm:spPr/>
    </dgm:pt>
    <dgm:pt modelId="{81B0AE02-1F9A-4A0F-80CF-17B5D31BC94F}" type="pres">
      <dgm:prSet presAssocID="{5E010E34-0006-4C58-B8D1-5BB96467645E}" presName="compNode" presStyleCnt="0"/>
      <dgm:spPr/>
    </dgm:pt>
    <dgm:pt modelId="{876A19B0-7B3C-4183-BC01-B2EBCCD3C74F}" type="pres">
      <dgm:prSet presAssocID="{5E010E34-0006-4C58-B8D1-5BB96467645E}" presName="aNode" presStyleLbl="bgShp" presStyleIdx="0" presStyleCnt="2" custLinFactNeighborY="-2162"/>
      <dgm:spPr/>
      <dgm:t>
        <a:bodyPr/>
        <a:lstStyle/>
        <a:p>
          <a:endParaRPr lang="en-US"/>
        </a:p>
      </dgm:t>
    </dgm:pt>
    <dgm:pt modelId="{E0782400-917B-47D5-AEF2-F8D9D71719F5}" type="pres">
      <dgm:prSet presAssocID="{5E010E34-0006-4C58-B8D1-5BB96467645E}" presName="textNode" presStyleLbl="bgShp" presStyleIdx="0" presStyleCnt="2"/>
      <dgm:spPr/>
      <dgm:t>
        <a:bodyPr/>
        <a:lstStyle/>
        <a:p>
          <a:endParaRPr lang="en-US"/>
        </a:p>
      </dgm:t>
    </dgm:pt>
    <dgm:pt modelId="{8690650C-E5CB-42F1-9AE8-B0103E0BC88D}" type="pres">
      <dgm:prSet presAssocID="{5E010E34-0006-4C58-B8D1-5BB96467645E}" presName="compChildNode" presStyleCnt="0"/>
      <dgm:spPr/>
    </dgm:pt>
    <dgm:pt modelId="{BD47A6D6-9A33-4B83-B4C0-72F2AB525E3B}" type="pres">
      <dgm:prSet presAssocID="{5E010E34-0006-4C58-B8D1-5BB96467645E}" presName="theInnerList" presStyleCnt="0"/>
      <dgm:spPr/>
    </dgm:pt>
    <dgm:pt modelId="{1EB084F8-D80E-47E6-A058-F85A5379CC31}" type="pres">
      <dgm:prSet presAssocID="{EC9D12A7-F9C0-4213-9A52-83BDDF68E0E3}" presName="childNode" presStyleLbl="node1" presStyleIdx="0" presStyleCnt="6">
        <dgm:presLayoutVars>
          <dgm:bulletEnabled val="1"/>
        </dgm:presLayoutVars>
      </dgm:prSet>
      <dgm:spPr/>
      <dgm:t>
        <a:bodyPr/>
        <a:lstStyle/>
        <a:p>
          <a:endParaRPr lang="en-US"/>
        </a:p>
      </dgm:t>
    </dgm:pt>
    <dgm:pt modelId="{B11EAD01-DA2D-43D1-B996-CCBEF146C5AD}" type="pres">
      <dgm:prSet presAssocID="{EC9D12A7-F9C0-4213-9A52-83BDDF68E0E3}" presName="aSpace2" presStyleCnt="0"/>
      <dgm:spPr/>
    </dgm:pt>
    <dgm:pt modelId="{55592795-A476-4C9E-A525-2F6FA836C02B}" type="pres">
      <dgm:prSet presAssocID="{A9B2C9A9-8E82-47A6-B85F-59CE8E29AF5A}" presName="childNode" presStyleLbl="node1" presStyleIdx="1" presStyleCnt="6" custScaleX="71870">
        <dgm:presLayoutVars>
          <dgm:bulletEnabled val="1"/>
        </dgm:presLayoutVars>
      </dgm:prSet>
      <dgm:spPr/>
      <dgm:t>
        <a:bodyPr/>
        <a:lstStyle/>
        <a:p>
          <a:endParaRPr lang="en-US"/>
        </a:p>
      </dgm:t>
    </dgm:pt>
    <dgm:pt modelId="{E62F2F68-EFCD-47D7-8832-D1BE4EB7FA0C}" type="pres">
      <dgm:prSet presAssocID="{A9B2C9A9-8E82-47A6-B85F-59CE8E29AF5A}" presName="aSpace2" presStyleCnt="0"/>
      <dgm:spPr/>
    </dgm:pt>
    <dgm:pt modelId="{9E8FDB2F-D872-4E62-BAAB-348BE60E9CC2}" type="pres">
      <dgm:prSet presAssocID="{21CA88B0-3688-4989-BD03-DA767E6D55B2}" presName="childNode" presStyleLbl="node1" presStyleIdx="2" presStyleCnt="6" custScaleX="71870">
        <dgm:presLayoutVars>
          <dgm:bulletEnabled val="1"/>
        </dgm:presLayoutVars>
      </dgm:prSet>
      <dgm:spPr/>
      <dgm:t>
        <a:bodyPr/>
        <a:lstStyle/>
        <a:p>
          <a:endParaRPr lang="en-US"/>
        </a:p>
      </dgm:t>
    </dgm:pt>
    <dgm:pt modelId="{81684FBB-5E8D-486A-AE6E-604C22C5D94B}" type="pres">
      <dgm:prSet presAssocID="{5E010E34-0006-4C58-B8D1-5BB96467645E}" presName="aSpace" presStyleCnt="0"/>
      <dgm:spPr/>
    </dgm:pt>
    <dgm:pt modelId="{3C480592-DDE3-4EDC-B453-B15D837619C4}" type="pres">
      <dgm:prSet presAssocID="{EC1D77A2-7892-499E-8FBD-F8816BFF64D9}" presName="compNode" presStyleCnt="0"/>
      <dgm:spPr/>
    </dgm:pt>
    <dgm:pt modelId="{5703AD82-8A2C-4613-B298-DA91832144F2}" type="pres">
      <dgm:prSet presAssocID="{EC1D77A2-7892-499E-8FBD-F8816BFF64D9}" presName="aNode" presStyleLbl="bgShp" presStyleIdx="1" presStyleCnt="2" custLinFactNeighborY="1017"/>
      <dgm:spPr/>
      <dgm:t>
        <a:bodyPr/>
        <a:lstStyle/>
        <a:p>
          <a:endParaRPr lang="en-US"/>
        </a:p>
      </dgm:t>
    </dgm:pt>
    <dgm:pt modelId="{3C4A0215-7E07-4A92-BB6A-7E6889DE6ED3}" type="pres">
      <dgm:prSet presAssocID="{EC1D77A2-7892-499E-8FBD-F8816BFF64D9}" presName="textNode" presStyleLbl="bgShp" presStyleIdx="1" presStyleCnt="2"/>
      <dgm:spPr/>
      <dgm:t>
        <a:bodyPr/>
        <a:lstStyle/>
        <a:p>
          <a:endParaRPr lang="en-US"/>
        </a:p>
      </dgm:t>
    </dgm:pt>
    <dgm:pt modelId="{325A9BF9-C237-48C7-9846-0E7DDDA7D1F4}" type="pres">
      <dgm:prSet presAssocID="{EC1D77A2-7892-499E-8FBD-F8816BFF64D9}" presName="compChildNode" presStyleCnt="0"/>
      <dgm:spPr/>
    </dgm:pt>
    <dgm:pt modelId="{230BA5A0-886A-431B-A9CC-B4FBB6A2C066}" type="pres">
      <dgm:prSet presAssocID="{EC1D77A2-7892-499E-8FBD-F8816BFF64D9}" presName="theInnerList" presStyleCnt="0"/>
      <dgm:spPr/>
    </dgm:pt>
    <dgm:pt modelId="{DCE89CFC-80DA-4FA9-848B-812AA8C8C957}" type="pres">
      <dgm:prSet presAssocID="{D372CB5B-5581-4EBF-9B3B-E9FEB0CD49ED}" presName="childNode" presStyleLbl="node1" presStyleIdx="3" presStyleCnt="6">
        <dgm:presLayoutVars>
          <dgm:bulletEnabled val="1"/>
        </dgm:presLayoutVars>
      </dgm:prSet>
      <dgm:spPr/>
      <dgm:t>
        <a:bodyPr/>
        <a:lstStyle/>
        <a:p>
          <a:endParaRPr lang="en-US"/>
        </a:p>
      </dgm:t>
    </dgm:pt>
    <dgm:pt modelId="{FBA1EC2B-8CDF-4F33-ADD0-C9DF9D385B54}" type="pres">
      <dgm:prSet presAssocID="{D372CB5B-5581-4EBF-9B3B-E9FEB0CD49ED}" presName="aSpace2" presStyleCnt="0"/>
      <dgm:spPr/>
    </dgm:pt>
    <dgm:pt modelId="{6A714047-4F2F-4C22-9EE1-B5C0DA7C922F}" type="pres">
      <dgm:prSet presAssocID="{8B4B8CB5-146B-4A5C-819F-3D52D1688EE3}" presName="childNode" presStyleLbl="node1" presStyleIdx="4" presStyleCnt="6" custScaleX="71870">
        <dgm:presLayoutVars>
          <dgm:bulletEnabled val="1"/>
        </dgm:presLayoutVars>
      </dgm:prSet>
      <dgm:spPr/>
      <dgm:t>
        <a:bodyPr/>
        <a:lstStyle/>
        <a:p>
          <a:endParaRPr lang="en-US"/>
        </a:p>
      </dgm:t>
    </dgm:pt>
    <dgm:pt modelId="{B062BEC8-556C-4109-A19A-F69002AC03E2}" type="pres">
      <dgm:prSet presAssocID="{8B4B8CB5-146B-4A5C-819F-3D52D1688EE3}" presName="aSpace2" presStyleCnt="0"/>
      <dgm:spPr/>
    </dgm:pt>
    <dgm:pt modelId="{594BAF90-DB2B-41E4-98AF-96A103A7B4B9}" type="pres">
      <dgm:prSet presAssocID="{E9EC939E-8CC9-46EB-89A5-A05F98D943DC}" presName="childNode" presStyleLbl="node1" presStyleIdx="5" presStyleCnt="6" custScaleX="71870">
        <dgm:presLayoutVars>
          <dgm:bulletEnabled val="1"/>
        </dgm:presLayoutVars>
      </dgm:prSet>
      <dgm:spPr/>
      <dgm:t>
        <a:bodyPr/>
        <a:lstStyle/>
        <a:p>
          <a:endParaRPr lang="en-US"/>
        </a:p>
      </dgm:t>
    </dgm:pt>
  </dgm:ptLst>
  <dgm:cxnLst>
    <dgm:cxn modelId="{3F11C40D-538D-4C3A-A327-1FCDC381B270}" type="presOf" srcId="{A9B2C9A9-8E82-47A6-B85F-59CE8E29AF5A}" destId="{55592795-A476-4C9E-A525-2F6FA836C02B}" srcOrd="0" destOrd="0" presId="urn:microsoft.com/office/officeart/2005/8/layout/lProcess2"/>
    <dgm:cxn modelId="{7E8D2A3E-36EA-42CD-842B-798ECBCE460A}" type="presOf" srcId="{21CA88B0-3688-4989-BD03-DA767E6D55B2}" destId="{9E8FDB2F-D872-4E62-BAAB-348BE60E9CC2}" srcOrd="0" destOrd="0" presId="urn:microsoft.com/office/officeart/2005/8/layout/lProcess2"/>
    <dgm:cxn modelId="{F5C8BD29-2470-4845-8A9C-EE8B57915211}" type="presOf" srcId="{8B4B8CB5-146B-4A5C-819F-3D52D1688EE3}" destId="{6A714047-4F2F-4C22-9EE1-B5C0DA7C922F}" srcOrd="0" destOrd="0" presId="urn:microsoft.com/office/officeart/2005/8/layout/lProcess2"/>
    <dgm:cxn modelId="{90EB7D58-4D70-4CC7-8008-9DBC80191BB8}" type="presOf" srcId="{E9EC939E-8CC9-46EB-89A5-A05F98D943DC}" destId="{594BAF90-DB2B-41E4-98AF-96A103A7B4B9}" srcOrd="0" destOrd="0" presId="urn:microsoft.com/office/officeart/2005/8/layout/lProcess2"/>
    <dgm:cxn modelId="{4C5478E3-A7A7-495D-953B-4B42360AD3E2}" type="presOf" srcId="{A3FB552F-FC4B-4147-8F7B-D0A26CFDA2ED}" destId="{60331274-C624-45CA-A107-0F4C2BE4948F}" srcOrd="0" destOrd="0" presId="urn:microsoft.com/office/officeart/2005/8/layout/lProcess2"/>
    <dgm:cxn modelId="{DA14A246-898E-4E69-B746-38D16C10D99E}" type="presOf" srcId="{D372CB5B-5581-4EBF-9B3B-E9FEB0CD49ED}" destId="{DCE89CFC-80DA-4FA9-848B-812AA8C8C957}" srcOrd="0" destOrd="0" presId="urn:microsoft.com/office/officeart/2005/8/layout/lProcess2"/>
    <dgm:cxn modelId="{7312015D-09B1-4505-BBF4-9DB007D57168}" type="presOf" srcId="{5E010E34-0006-4C58-B8D1-5BB96467645E}" destId="{E0782400-917B-47D5-AEF2-F8D9D71719F5}" srcOrd="1" destOrd="0" presId="urn:microsoft.com/office/officeart/2005/8/layout/lProcess2"/>
    <dgm:cxn modelId="{6DF3DB63-D96B-469F-A3CA-DA8E07DACE31}" srcId="{EC1D77A2-7892-499E-8FBD-F8816BFF64D9}" destId="{8B4B8CB5-146B-4A5C-819F-3D52D1688EE3}" srcOrd="1" destOrd="0" parTransId="{E6DEED0B-4939-4690-B55B-CD1BFA2F1AC5}" sibTransId="{1635B754-3255-40A7-A264-6CC3D8298969}"/>
    <dgm:cxn modelId="{CC53A794-AE05-47F2-85FB-F9FC963C3159}" srcId="{EC1D77A2-7892-499E-8FBD-F8816BFF64D9}" destId="{D372CB5B-5581-4EBF-9B3B-E9FEB0CD49ED}" srcOrd="0" destOrd="0" parTransId="{E85B244C-B90F-4122-90E1-692B92C5985D}" sibTransId="{94C54622-B9F0-4968-BABA-D66861513A10}"/>
    <dgm:cxn modelId="{12ABDD89-0614-4587-B7AA-4A92E113B5CF}" srcId="{5E010E34-0006-4C58-B8D1-5BB96467645E}" destId="{EC9D12A7-F9C0-4213-9A52-83BDDF68E0E3}" srcOrd="0" destOrd="0" parTransId="{4BBF3870-8140-49A6-9597-31EB37E0C7E7}" sibTransId="{925EA60E-80D8-411B-991C-932E265B692A}"/>
    <dgm:cxn modelId="{B8DA2F1B-CAEE-4CEE-BDCA-1A91F1D3502E}" srcId="{5E010E34-0006-4C58-B8D1-5BB96467645E}" destId="{A9B2C9A9-8E82-47A6-B85F-59CE8E29AF5A}" srcOrd="1" destOrd="0" parTransId="{8BDF826E-1FE3-40ED-BB27-2E57D53AFE4F}" sibTransId="{AF2DDC2D-59AF-4D87-92E1-9F248C54FC36}"/>
    <dgm:cxn modelId="{3A2B9E74-F2B4-407C-A4D8-8CD87DFE9508}" srcId="{A3FB552F-FC4B-4147-8F7B-D0A26CFDA2ED}" destId="{EC1D77A2-7892-499E-8FBD-F8816BFF64D9}" srcOrd="1" destOrd="0" parTransId="{76D4880D-D344-49A3-9221-72249AF366DD}" sibTransId="{C8386AF3-6ABC-4099-878F-A35FA2E4FC3C}"/>
    <dgm:cxn modelId="{D65E99FD-0217-4DA4-B56B-CF6608ECCD5B}" type="presOf" srcId="{EC1D77A2-7892-499E-8FBD-F8816BFF64D9}" destId="{5703AD82-8A2C-4613-B298-DA91832144F2}" srcOrd="0" destOrd="0" presId="urn:microsoft.com/office/officeart/2005/8/layout/lProcess2"/>
    <dgm:cxn modelId="{00526EE1-B5EB-49BE-BCB4-5428165A542B}" type="presOf" srcId="{EC9D12A7-F9C0-4213-9A52-83BDDF68E0E3}" destId="{1EB084F8-D80E-47E6-A058-F85A5379CC31}" srcOrd="0" destOrd="0" presId="urn:microsoft.com/office/officeart/2005/8/layout/lProcess2"/>
    <dgm:cxn modelId="{444E8BF1-5CF3-4939-805B-DB481903D10F}" type="presOf" srcId="{EC1D77A2-7892-499E-8FBD-F8816BFF64D9}" destId="{3C4A0215-7E07-4A92-BB6A-7E6889DE6ED3}" srcOrd="1" destOrd="0" presId="urn:microsoft.com/office/officeart/2005/8/layout/lProcess2"/>
    <dgm:cxn modelId="{95D080B0-858D-4B73-904F-3687E4EAF47A}" srcId="{A3FB552F-FC4B-4147-8F7B-D0A26CFDA2ED}" destId="{5E010E34-0006-4C58-B8D1-5BB96467645E}" srcOrd="0" destOrd="0" parTransId="{A046A547-85F0-4EA4-9454-A17424C9562E}" sibTransId="{0A6EA384-658C-438B-A0EC-E3ABD89AE898}"/>
    <dgm:cxn modelId="{700B1A79-8A50-465F-BE3D-7B85C01DF8BB}" srcId="{5E010E34-0006-4C58-B8D1-5BB96467645E}" destId="{21CA88B0-3688-4989-BD03-DA767E6D55B2}" srcOrd="2" destOrd="0" parTransId="{B5592226-EF0E-4238-915C-C2A04C3A5D31}" sibTransId="{7972B7BB-AB08-41F4-B7AC-2518A9C7030E}"/>
    <dgm:cxn modelId="{6A2A2FA4-8F3A-41CA-8B34-59ABD24CAF59}" srcId="{EC1D77A2-7892-499E-8FBD-F8816BFF64D9}" destId="{E9EC939E-8CC9-46EB-89A5-A05F98D943DC}" srcOrd="2" destOrd="0" parTransId="{14B5CFF5-F3A2-43A9-AF07-26E84139C8A6}" sibTransId="{8FF9939D-BDC4-4834-9CA3-79E2AE49EA1C}"/>
    <dgm:cxn modelId="{0F80C1FB-AFA2-401E-9FAC-8AEE9FEB7DF8}" type="presOf" srcId="{5E010E34-0006-4C58-B8D1-5BB96467645E}" destId="{876A19B0-7B3C-4183-BC01-B2EBCCD3C74F}" srcOrd="0" destOrd="0" presId="urn:microsoft.com/office/officeart/2005/8/layout/lProcess2"/>
    <dgm:cxn modelId="{5F49323B-29C9-4FC6-9BD8-35814FF3B156}" type="presParOf" srcId="{60331274-C624-45CA-A107-0F4C2BE4948F}" destId="{81B0AE02-1F9A-4A0F-80CF-17B5D31BC94F}" srcOrd="0" destOrd="0" presId="urn:microsoft.com/office/officeart/2005/8/layout/lProcess2"/>
    <dgm:cxn modelId="{550B1220-6FDC-48E1-B92E-3C2E674ACD25}" type="presParOf" srcId="{81B0AE02-1F9A-4A0F-80CF-17B5D31BC94F}" destId="{876A19B0-7B3C-4183-BC01-B2EBCCD3C74F}" srcOrd="0" destOrd="0" presId="urn:microsoft.com/office/officeart/2005/8/layout/lProcess2"/>
    <dgm:cxn modelId="{6678EB4C-B365-4726-B3B6-BC81E48CFD63}" type="presParOf" srcId="{81B0AE02-1F9A-4A0F-80CF-17B5D31BC94F}" destId="{E0782400-917B-47D5-AEF2-F8D9D71719F5}" srcOrd="1" destOrd="0" presId="urn:microsoft.com/office/officeart/2005/8/layout/lProcess2"/>
    <dgm:cxn modelId="{8A8A1794-4DA5-4400-92A6-F016750197BC}" type="presParOf" srcId="{81B0AE02-1F9A-4A0F-80CF-17B5D31BC94F}" destId="{8690650C-E5CB-42F1-9AE8-B0103E0BC88D}" srcOrd="2" destOrd="0" presId="urn:microsoft.com/office/officeart/2005/8/layout/lProcess2"/>
    <dgm:cxn modelId="{A5A3BE63-333F-4F5D-8528-1FE0FF19795B}" type="presParOf" srcId="{8690650C-E5CB-42F1-9AE8-B0103E0BC88D}" destId="{BD47A6D6-9A33-4B83-B4C0-72F2AB525E3B}" srcOrd="0" destOrd="0" presId="urn:microsoft.com/office/officeart/2005/8/layout/lProcess2"/>
    <dgm:cxn modelId="{C262338D-17B2-4A69-BDA8-648FE6AFD508}" type="presParOf" srcId="{BD47A6D6-9A33-4B83-B4C0-72F2AB525E3B}" destId="{1EB084F8-D80E-47E6-A058-F85A5379CC31}" srcOrd="0" destOrd="0" presId="urn:microsoft.com/office/officeart/2005/8/layout/lProcess2"/>
    <dgm:cxn modelId="{13E31460-D846-4D1B-9217-4D0B3DA28A45}" type="presParOf" srcId="{BD47A6D6-9A33-4B83-B4C0-72F2AB525E3B}" destId="{B11EAD01-DA2D-43D1-B996-CCBEF146C5AD}" srcOrd="1" destOrd="0" presId="urn:microsoft.com/office/officeart/2005/8/layout/lProcess2"/>
    <dgm:cxn modelId="{FF50A2B2-8189-4FF7-995F-C08FB26C14F8}" type="presParOf" srcId="{BD47A6D6-9A33-4B83-B4C0-72F2AB525E3B}" destId="{55592795-A476-4C9E-A525-2F6FA836C02B}" srcOrd="2" destOrd="0" presId="urn:microsoft.com/office/officeart/2005/8/layout/lProcess2"/>
    <dgm:cxn modelId="{80DC6CCF-FD13-4B5E-8BD3-3A96D203F114}" type="presParOf" srcId="{BD47A6D6-9A33-4B83-B4C0-72F2AB525E3B}" destId="{E62F2F68-EFCD-47D7-8832-D1BE4EB7FA0C}" srcOrd="3" destOrd="0" presId="urn:microsoft.com/office/officeart/2005/8/layout/lProcess2"/>
    <dgm:cxn modelId="{BA13C6CF-AE41-406D-A5D6-8EAD65518EF1}" type="presParOf" srcId="{BD47A6D6-9A33-4B83-B4C0-72F2AB525E3B}" destId="{9E8FDB2F-D872-4E62-BAAB-348BE60E9CC2}" srcOrd="4" destOrd="0" presId="urn:microsoft.com/office/officeart/2005/8/layout/lProcess2"/>
    <dgm:cxn modelId="{E04D4DEF-34F3-4F56-9177-0DAEF111CC56}" type="presParOf" srcId="{60331274-C624-45CA-A107-0F4C2BE4948F}" destId="{81684FBB-5E8D-486A-AE6E-604C22C5D94B}" srcOrd="1" destOrd="0" presId="urn:microsoft.com/office/officeart/2005/8/layout/lProcess2"/>
    <dgm:cxn modelId="{C0E2CBF5-1908-4606-AB1C-82C2BD77CE6E}" type="presParOf" srcId="{60331274-C624-45CA-A107-0F4C2BE4948F}" destId="{3C480592-DDE3-4EDC-B453-B15D837619C4}" srcOrd="2" destOrd="0" presId="urn:microsoft.com/office/officeart/2005/8/layout/lProcess2"/>
    <dgm:cxn modelId="{839731D2-CD93-464A-8AFC-777DE5944746}" type="presParOf" srcId="{3C480592-DDE3-4EDC-B453-B15D837619C4}" destId="{5703AD82-8A2C-4613-B298-DA91832144F2}" srcOrd="0" destOrd="0" presId="urn:microsoft.com/office/officeart/2005/8/layout/lProcess2"/>
    <dgm:cxn modelId="{8831DA31-29D6-4652-835E-0C1ACB493489}" type="presParOf" srcId="{3C480592-DDE3-4EDC-B453-B15D837619C4}" destId="{3C4A0215-7E07-4A92-BB6A-7E6889DE6ED3}" srcOrd="1" destOrd="0" presId="urn:microsoft.com/office/officeart/2005/8/layout/lProcess2"/>
    <dgm:cxn modelId="{99024099-BB3F-4DBD-BE10-B2D6569BF272}" type="presParOf" srcId="{3C480592-DDE3-4EDC-B453-B15D837619C4}" destId="{325A9BF9-C237-48C7-9846-0E7DDDA7D1F4}" srcOrd="2" destOrd="0" presId="urn:microsoft.com/office/officeart/2005/8/layout/lProcess2"/>
    <dgm:cxn modelId="{5A67F281-7F3C-4836-9124-6DF7537FFEEA}" type="presParOf" srcId="{325A9BF9-C237-48C7-9846-0E7DDDA7D1F4}" destId="{230BA5A0-886A-431B-A9CC-B4FBB6A2C066}" srcOrd="0" destOrd="0" presId="urn:microsoft.com/office/officeart/2005/8/layout/lProcess2"/>
    <dgm:cxn modelId="{8DC1B83A-C3BE-436F-8C60-E52B2927B5FB}" type="presParOf" srcId="{230BA5A0-886A-431B-A9CC-B4FBB6A2C066}" destId="{DCE89CFC-80DA-4FA9-848B-812AA8C8C957}" srcOrd="0" destOrd="0" presId="urn:microsoft.com/office/officeart/2005/8/layout/lProcess2"/>
    <dgm:cxn modelId="{B1699392-527C-45B4-B3BD-7A994D37BFA0}" type="presParOf" srcId="{230BA5A0-886A-431B-A9CC-B4FBB6A2C066}" destId="{FBA1EC2B-8CDF-4F33-ADD0-C9DF9D385B54}" srcOrd="1" destOrd="0" presId="urn:microsoft.com/office/officeart/2005/8/layout/lProcess2"/>
    <dgm:cxn modelId="{EBB94D98-1089-4D80-A9C1-08952772D1DE}" type="presParOf" srcId="{230BA5A0-886A-431B-A9CC-B4FBB6A2C066}" destId="{6A714047-4F2F-4C22-9EE1-B5C0DA7C922F}" srcOrd="2" destOrd="0" presId="urn:microsoft.com/office/officeart/2005/8/layout/lProcess2"/>
    <dgm:cxn modelId="{A95EF297-192F-4E8D-AE93-6E6F1E6E98D3}" type="presParOf" srcId="{230BA5A0-886A-431B-A9CC-B4FBB6A2C066}" destId="{B062BEC8-556C-4109-A19A-F69002AC03E2}" srcOrd="3" destOrd="0" presId="urn:microsoft.com/office/officeart/2005/8/layout/lProcess2"/>
    <dgm:cxn modelId="{7457838C-3080-4513-96DA-7A87E31C1487}" type="presParOf" srcId="{230BA5A0-886A-431B-A9CC-B4FBB6A2C066}" destId="{594BAF90-DB2B-41E4-98AF-96A103A7B4B9}"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83C9C-77E0-4E35-84E7-4C741C32C572}">
      <dsp:nvSpPr>
        <dsp:cNvPr id="0" name=""/>
        <dsp:cNvSpPr/>
      </dsp:nvSpPr>
      <dsp:spPr>
        <a:xfrm>
          <a:off x="-4951841" y="-686786"/>
          <a:ext cx="5899536" cy="5899536"/>
        </a:xfrm>
        <a:prstGeom prst="blockArc">
          <a:avLst>
            <a:gd name="adj1" fmla="val 18900000"/>
            <a:gd name="adj2" fmla="val 2700000"/>
            <a:gd name="adj3" fmla="val 366"/>
          </a:avLst>
        </a:pr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7A5DBF-1E09-4945-B82F-9A4D08CC785F}">
      <dsp:nvSpPr>
        <dsp:cNvPr id="0" name=""/>
        <dsp:cNvSpPr/>
      </dsp:nvSpPr>
      <dsp:spPr>
        <a:xfrm>
          <a:off x="307362" y="271414"/>
          <a:ext cx="3139344" cy="398190"/>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governance</a:t>
          </a:r>
          <a:endParaRPr lang="en-US" sz="2000" kern="1200" dirty="0"/>
        </a:p>
      </dsp:txBody>
      <dsp:txXfrm>
        <a:off x="307362" y="271414"/>
        <a:ext cx="3139344" cy="398190"/>
      </dsp:txXfrm>
    </dsp:sp>
    <dsp:sp modelId="{91C32704-F2D4-4883-9EE6-F8B2030E4120}">
      <dsp:nvSpPr>
        <dsp:cNvPr id="0" name=""/>
        <dsp:cNvSpPr/>
      </dsp:nvSpPr>
      <dsp:spPr>
        <a:xfrm>
          <a:off x="58493" y="221640"/>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DB6053-EA62-4748-9F43-F45A2AAF05FD}">
      <dsp:nvSpPr>
        <dsp:cNvPr id="0" name=""/>
        <dsp:cNvSpPr/>
      </dsp:nvSpPr>
      <dsp:spPr>
        <a:xfrm>
          <a:off x="667959" y="869051"/>
          <a:ext cx="2778747" cy="398190"/>
        </a:xfrm>
        <a:prstGeom prst="rect">
          <a:avLst/>
        </a:prstGeom>
        <a:solidFill>
          <a:schemeClr val="accent2">
            <a:shade val="80000"/>
            <a:hueOff val="0"/>
            <a:satOff val="-4670"/>
            <a:lumOff val="52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administration</a:t>
          </a:r>
          <a:endParaRPr lang="en-US" sz="2000" kern="1200" dirty="0"/>
        </a:p>
      </dsp:txBody>
      <dsp:txXfrm>
        <a:off x="667959" y="869051"/>
        <a:ext cx="2778747" cy="398190"/>
      </dsp:txXfrm>
    </dsp:sp>
    <dsp:sp modelId="{11581903-9C34-40EE-BD8E-2188814E9D72}">
      <dsp:nvSpPr>
        <dsp:cNvPr id="0" name=""/>
        <dsp:cNvSpPr/>
      </dsp:nvSpPr>
      <dsp:spPr>
        <a:xfrm>
          <a:off x="419090" y="819277"/>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4670"/>
              <a:lumOff val="5292"/>
              <a:alphaOff val="0"/>
            </a:schemeClr>
          </a:solidFill>
          <a:prstDash val="solid"/>
        </a:ln>
        <a:effectLst/>
      </dsp:spPr>
      <dsp:style>
        <a:lnRef idx="2">
          <a:scrgbClr r="0" g="0" b="0"/>
        </a:lnRef>
        <a:fillRef idx="1">
          <a:scrgbClr r="0" g="0" b="0"/>
        </a:fillRef>
        <a:effectRef idx="0">
          <a:scrgbClr r="0" g="0" b="0"/>
        </a:effectRef>
        <a:fontRef idx="minor"/>
      </dsp:style>
    </dsp:sp>
    <dsp:sp modelId="{247CF45A-B4AB-4056-B1E3-16CA0FF55DFB}">
      <dsp:nvSpPr>
        <dsp:cNvPr id="0" name=""/>
        <dsp:cNvSpPr/>
      </dsp:nvSpPr>
      <dsp:spPr>
        <a:xfrm>
          <a:off x="865565" y="1466249"/>
          <a:ext cx="2581141" cy="398190"/>
        </a:xfrm>
        <a:prstGeom prst="rect">
          <a:avLst/>
        </a:prstGeom>
        <a:solidFill>
          <a:schemeClr val="accent2">
            <a:shade val="80000"/>
            <a:hueOff val="0"/>
            <a:satOff val="-9340"/>
            <a:lumOff val="105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management</a:t>
          </a:r>
          <a:endParaRPr lang="en-US" sz="2000" kern="1200" dirty="0"/>
        </a:p>
      </dsp:txBody>
      <dsp:txXfrm>
        <a:off x="865565" y="1466249"/>
        <a:ext cx="2581141" cy="398190"/>
      </dsp:txXfrm>
    </dsp:sp>
    <dsp:sp modelId="{F198D834-5EB8-466C-A79E-538E7561CD82}">
      <dsp:nvSpPr>
        <dsp:cNvPr id="0" name=""/>
        <dsp:cNvSpPr/>
      </dsp:nvSpPr>
      <dsp:spPr>
        <a:xfrm>
          <a:off x="616696" y="1416475"/>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9340"/>
              <a:lumOff val="10584"/>
              <a:alphaOff val="0"/>
            </a:schemeClr>
          </a:solidFill>
          <a:prstDash val="solid"/>
        </a:ln>
        <a:effectLst/>
      </dsp:spPr>
      <dsp:style>
        <a:lnRef idx="2">
          <a:scrgbClr r="0" g="0" b="0"/>
        </a:lnRef>
        <a:fillRef idx="1">
          <a:scrgbClr r="0" g="0" b="0"/>
        </a:fillRef>
        <a:effectRef idx="0">
          <a:scrgbClr r="0" g="0" b="0"/>
        </a:effectRef>
        <a:fontRef idx="minor"/>
      </dsp:style>
    </dsp:sp>
    <dsp:sp modelId="{ED998960-F3D4-43F3-95F9-F1269D0E66E8}">
      <dsp:nvSpPr>
        <dsp:cNvPr id="0" name=""/>
        <dsp:cNvSpPr/>
      </dsp:nvSpPr>
      <dsp:spPr>
        <a:xfrm>
          <a:off x="928658" y="2063886"/>
          <a:ext cx="2518048" cy="398190"/>
        </a:xfrm>
        <a:prstGeom prst="rect">
          <a:avLst/>
        </a:prstGeom>
        <a:solidFill>
          <a:schemeClr val="accent2">
            <a:shade val="80000"/>
            <a:hueOff val="0"/>
            <a:satOff val="-14010"/>
            <a:lumOff val="15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guidance</a:t>
          </a:r>
          <a:endParaRPr lang="en-US" sz="2000" kern="1200" dirty="0"/>
        </a:p>
      </dsp:txBody>
      <dsp:txXfrm>
        <a:off x="928658" y="2063886"/>
        <a:ext cx="2518048" cy="398190"/>
      </dsp:txXfrm>
    </dsp:sp>
    <dsp:sp modelId="{907A9137-67C4-4716-BBE2-889ED54FB3DD}">
      <dsp:nvSpPr>
        <dsp:cNvPr id="0" name=""/>
        <dsp:cNvSpPr/>
      </dsp:nvSpPr>
      <dsp:spPr>
        <a:xfrm>
          <a:off x="679789" y="2014112"/>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14010"/>
              <a:lumOff val="15876"/>
              <a:alphaOff val="0"/>
            </a:schemeClr>
          </a:solidFill>
          <a:prstDash val="solid"/>
        </a:ln>
        <a:effectLst/>
      </dsp:spPr>
      <dsp:style>
        <a:lnRef idx="2">
          <a:scrgbClr r="0" g="0" b="0"/>
        </a:lnRef>
        <a:fillRef idx="1">
          <a:scrgbClr r="0" g="0" b="0"/>
        </a:fillRef>
        <a:effectRef idx="0">
          <a:scrgbClr r="0" g="0" b="0"/>
        </a:effectRef>
        <a:fontRef idx="minor"/>
      </dsp:style>
    </dsp:sp>
    <dsp:sp modelId="{9C169F4A-24FA-4808-9F6A-06EEF7362B3E}">
      <dsp:nvSpPr>
        <dsp:cNvPr id="0" name=""/>
        <dsp:cNvSpPr/>
      </dsp:nvSpPr>
      <dsp:spPr>
        <a:xfrm>
          <a:off x="865565" y="2661522"/>
          <a:ext cx="2581141" cy="398190"/>
        </a:xfrm>
        <a:prstGeom prst="rect">
          <a:avLst/>
        </a:prstGeom>
        <a:solidFill>
          <a:schemeClr val="accent2">
            <a:shade val="80000"/>
            <a:hueOff val="0"/>
            <a:satOff val="-18679"/>
            <a:lumOff val="211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authority</a:t>
          </a:r>
          <a:endParaRPr lang="en-US" sz="2000" kern="1200" dirty="0"/>
        </a:p>
      </dsp:txBody>
      <dsp:txXfrm>
        <a:off x="865565" y="2661522"/>
        <a:ext cx="2581141" cy="398190"/>
      </dsp:txXfrm>
    </dsp:sp>
    <dsp:sp modelId="{EDC24595-A460-4B8E-B016-7B9F21FBC176}">
      <dsp:nvSpPr>
        <dsp:cNvPr id="0" name=""/>
        <dsp:cNvSpPr/>
      </dsp:nvSpPr>
      <dsp:spPr>
        <a:xfrm>
          <a:off x="616696" y="2611748"/>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18679"/>
              <a:lumOff val="21168"/>
              <a:alphaOff val="0"/>
            </a:schemeClr>
          </a:solidFill>
          <a:prstDash val="solid"/>
        </a:ln>
        <a:effectLst/>
      </dsp:spPr>
      <dsp:style>
        <a:lnRef idx="2">
          <a:scrgbClr r="0" g="0" b="0"/>
        </a:lnRef>
        <a:fillRef idx="1">
          <a:scrgbClr r="0" g="0" b="0"/>
        </a:fillRef>
        <a:effectRef idx="0">
          <a:scrgbClr r="0" g="0" b="0"/>
        </a:effectRef>
        <a:fontRef idx="minor"/>
      </dsp:style>
    </dsp:sp>
    <dsp:sp modelId="{650411F1-F7C0-4190-9382-4093A362921A}">
      <dsp:nvSpPr>
        <dsp:cNvPr id="0" name=""/>
        <dsp:cNvSpPr/>
      </dsp:nvSpPr>
      <dsp:spPr>
        <a:xfrm>
          <a:off x="667959" y="3258721"/>
          <a:ext cx="2778747" cy="398190"/>
        </a:xfrm>
        <a:prstGeom prst="rect">
          <a:avLst/>
        </a:prstGeom>
        <a:solidFill>
          <a:schemeClr val="accent2">
            <a:shade val="80000"/>
            <a:hueOff val="0"/>
            <a:satOff val="-23349"/>
            <a:lumOff val="264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diplomacy</a:t>
          </a:r>
          <a:endParaRPr lang="en-US" sz="2000" kern="1200" dirty="0"/>
        </a:p>
      </dsp:txBody>
      <dsp:txXfrm>
        <a:off x="667959" y="3258721"/>
        <a:ext cx="2778747" cy="398190"/>
      </dsp:txXfrm>
    </dsp:sp>
    <dsp:sp modelId="{A5EF7607-F239-480F-AE20-3E0448DC88B0}">
      <dsp:nvSpPr>
        <dsp:cNvPr id="0" name=""/>
        <dsp:cNvSpPr/>
      </dsp:nvSpPr>
      <dsp:spPr>
        <a:xfrm>
          <a:off x="419090" y="3208947"/>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23349"/>
              <a:lumOff val="26460"/>
              <a:alphaOff val="0"/>
            </a:schemeClr>
          </a:solidFill>
          <a:prstDash val="solid"/>
        </a:ln>
        <a:effectLst/>
      </dsp:spPr>
      <dsp:style>
        <a:lnRef idx="2">
          <a:scrgbClr r="0" g="0" b="0"/>
        </a:lnRef>
        <a:fillRef idx="1">
          <a:scrgbClr r="0" g="0" b="0"/>
        </a:fillRef>
        <a:effectRef idx="0">
          <a:scrgbClr r="0" g="0" b="0"/>
        </a:effectRef>
        <a:fontRef idx="minor"/>
      </dsp:style>
    </dsp:sp>
    <dsp:sp modelId="{49924C33-D5B8-48E1-B555-353310888651}">
      <dsp:nvSpPr>
        <dsp:cNvPr id="0" name=""/>
        <dsp:cNvSpPr/>
      </dsp:nvSpPr>
      <dsp:spPr>
        <a:xfrm>
          <a:off x="307362" y="3856357"/>
          <a:ext cx="3139344" cy="398190"/>
        </a:xfrm>
        <a:prstGeom prst="rect">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influence</a:t>
          </a:r>
          <a:endParaRPr lang="en-US" sz="2000" kern="1200" dirty="0"/>
        </a:p>
      </dsp:txBody>
      <dsp:txXfrm>
        <a:off x="307362" y="3856357"/>
        <a:ext cx="3139344" cy="398190"/>
      </dsp:txXfrm>
    </dsp:sp>
    <dsp:sp modelId="{CDCEC6B6-AD92-4399-B5EE-292444A91483}">
      <dsp:nvSpPr>
        <dsp:cNvPr id="0" name=""/>
        <dsp:cNvSpPr/>
      </dsp:nvSpPr>
      <dsp:spPr>
        <a:xfrm>
          <a:off x="58493" y="3806583"/>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28019"/>
              <a:lumOff val="3175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C4615-DB72-4800-B7CC-3EFCF32A7DE0}">
      <dsp:nvSpPr>
        <dsp:cNvPr id="0" name=""/>
        <dsp:cNvSpPr/>
      </dsp:nvSpPr>
      <dsp:spPr>
        <a:xfrm>
          <a:off x="1073723" y="2209"/>
          <a:ext cx="2333699" cy="58342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IEC</a:t>
          </a:r>
        </a:p>
      </dsp:txBody>
      <dsp:txXfrm>
        <a:off x="1090811" y="19297"/>
        <a:ext cx="2299523" cy="549248"/>
      </dsp:txXfrm>
    </dsp:sp>
    <dsp:sp modelId="{390A4299-3D4F-42F9-852E-82083B81CC43}">
      <dsp:nvSpPr>
        <dsp:cNvPr id="0" name=""/>
        <dsp:cNvSpPr/>
      </dsp:nvSpPr>
      <dsp:spPr>
        <a:xfrm rot="5400000">
          <a:off x="2189523" y="636684"/>
          <a:ext cx="102099" cy="10209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801D35-2EE6-4E31-9A5D-9F631EC94B20}">
      <dsp:nvSpPr>
        <dsp:cNvPr id="0" name=""/>
        <dsp:cNvSpPr/>
      </dsp:nvSpPr>
      <dsp:spPr>
        <a:xfrm>
          <a:off x="1073723" y="789833"/>
          <a:ext cx="2333699" cy="58342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IEC Council</a:t>
          </a:r>
        </a:p>
      </dsp:txBody>
      <dsp:txXfrm>
        <a:off x="1090811" y="806921"/>
        <a:ext cx="2299523" cy="549248"/>
      </dsp:txXfrm>
    </dsp:sp>
    <dsp:sp modelId="{D2F05D63-DDF9-4019-A8E2-A6BF81F74C09}">
      <dsp:nvSpPr>
        <dsp:cNvPr id="0" name=""/>
        <dsp:cNvSpPr/>
      </dsp:nvSpPr>
      <dsp:spPr>
        <a:xfrm rot="5400000">
          <a:off x="2189523" y="1424308"/>
          <a:ext cx="102099" cy="10209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9D5DC9-72EE-43CA-8E0D-14723D662495}">
      <dsp:nvSpPr>
        <dsp:cNvPr id="0" name=""/>
        <dsp:cNvSpPr/>
      </dsp:nvSpPr>
      <dsp:spPr>
        <a:xfrm>
          <a:off x="1073723" y="1577457"/>
          <a:ext cx="2333699" cy="58342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IEC Council Board</a:t>
          </a:r>
        </a:p>
      </dsp:txBody>
      <dsp:txXfrm>
        <a:off x="1090811" y="1594545"/>
        <a:ext cx="2299523" cy="549248"/>
      </dsp:txXfrm>
    </dsp:sp>
    <dsp:sp modelId="{4804609C-F7BA-4CF6-AE96-75494BD71137}">
      <dsp:nvSpPr>
        <dsp:cNvPr id="0" name=""/>
        <dsp:cNvSpPr/>
      </dsp:nvSpPr>
      <dsp:spPr>
        <a:xfrm rot="5400000">
          <a:off x="2189523" y="2211931"/>
          <a:ext cx="102099" cy="10209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69D3AF-FECB-4512-906C-1E21E594561E}">
      <dsp:nvSpPr>
        <dsp:cNvPr id="0" name=""/>
        <dsp:cNvSpPr/>
      </dsp:nvSpPr>
      <dsp:spPr>
        <a:xfrm>
          <a:off x="1073723" y="2365080"/>
          <a:ext cx="2333699" cy="58342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IEC Standardization Management Board (SMB)</a:t>
          </a:r>
        </a:p>
      </dsp:txBody>
      <dsp:txXfrm>
        <a:off x="1090811" y="2382168"/>
        <a:ext cx="2299523" cy="549248"/>
      </dsp:txXfrm>
    </dsp:sp>
    <dsp:sp modelId="{B120D6C2-8948-42C7-952A-4D53E09EB680}">
      <dsp:nvSpPr>
        <dsp:cNvPr id="0" name=""/>
        <dsp:cNvSpPr/>
      </dsp:nvSpPr>
      <dsp:spPr>
        <a:xfrm rot="5400000">
          <a:off x="2189523" y="2999555"/>
          <a:ext cx="102099" cy="10209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E3D918-33C4-49F9-BB83-9F424DC109D4}">
      <dsp:nvSpPr>
        <dsp:cNvPr id="0" name=""/>
        <dsp:cNvSpPr/>
      </dsp:nvSpPr>
      <dsp:spPr>
        <a:xfrm>
          <a:off x="1073723" y="3152704"/>
          <a:ext cx="2333699" cy="58342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IEC Conformity Assessment Board (CAB)</a:t>
          </a:r>
        </a:p>
      </dsp:txBody>
      <dsp:txXfrm>
        <a:off x="1090811" y="3169792"/>
        <a:ext cx="2299523" cy="549248"/>
      </dsp:txXfrm>
    </dsp:sp>
    <dsp:sp modelId="{C488192D-AF5F-4119-AAE2-BE5AA597ECBB}">
      <dsp:nvSpPr>
        <dsp:cNvPr id="0" name=""/>
        <dsp:cNvSpPr/>
      </dsp:nvSpPr>
      <dsp:spPr>
        <a:xfrm rot="5400000">
          <a:off x="2189523" y="3787179"/>
          <a:ext cx="102099" cy="10209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81EC1B-C7D3-4E39-AEBE-28067C20B8CD}">
      <dsp:nvSpPr>
        <dsp:cNvPr id="0" name=""/>
        <dsp:cNvSpPr/>
      </dsp:nvSpPr>
      <dsp:spPr>
        <a:xfrm>
          <a:off x="1073723" y="3940328"/>
          <a:ext cx="2333699" cy="58342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IEC Technical Committees (TCs)</a:t>
          </a:r>
        </a:p>
      </dsp:txBody>
      <dsp:txXfrm>
        <a:off x="1090811" y="3957416"/>
        <a:ext cx="2299523" cy="549248"/>
      </dsp:txXfrm>
    </dsp:sp>
    <dsp:sp modelId="{61720A0C-6BBA-4114-80FA-4448103E6931}">
      <dsp:nvSpPr>
        <dsp:cNvPr id="0" name=""/>
        <dsp:cNvSpPr/>
      </dsp:nvSpPr>
      <dsp:spPr>
        <a:xfrm>
          <a:off x="4378825" y="2209"/>
          <a:ext cx="2333699" cy="58342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USNC</a:t>
          </a:r>
          <a:endParaRPr lang="en-US" sz="3300" kern="1200" dirty="0"/>
        </a:p>
      </dsp:txBody>
      <dsp:txXfrm>
        <a:off x="4395913" y="19297"/>
        <a:ext cx="2299523" cy="549248"/>
      </dsp:txXfrm>
    </dsp:sp>
    <dsp:sp modelId="{3D889D4A-8501-44CC-AD79-0818EFAA2156}">
      <dsp:nvSpPr>
        <dsp:cNvPr id="0" name=""/>
        <dsp:cNvSpPr/>
      </dsp:nvSpPr>
      <dsp:spPr>
        <a:xfrm rot="5400000">
          <a:off x="5494625" y="636684"/>
          <a:ext cx="102099" cy="10209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1EDE84-D4FA-43E4-8897-06CCE4C5808F}">
      <dsp:nvSpPr>
        <dsp:cNvPr id="0" name=""/>
        <dsp:cNvSpPr/>
      </dsp:nvSpPr>
      <dsp:spPr>
        <a:xfrm>
          <a:off x="4378825" y="789833"/>
          <a:ext cx="2333699" cy="58342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USNC Council</a:t>
          </a:r>
          <a:endParaRPr lang="en-US" sz="1200" kern="1200" dirty="0"/>
        </a:p>
      </dsp:txBody>
      <dsp:txXfrm>
        <a:off x="4395913" y="806921"/>
        <a:ext cx="2299523" cy="549248"/>
      </dsp:txXfrm>
    </dsp:sp>
    <dsp:sp modelId="{D6B207D0-599D-4D6F-84FE-830AFC423968}">
      <dsp:nvSpPr>
        <dsp:cNvPr id="0" name=""/>
        <dsp:cNvSpPr/>
      </dsp:nvSpPr>
      <dsp:spPr>
        <a:xfrm rot="5400000">
          <a:off x="5494625" y="1424308"/>
          <a:ext cx="102099" cy="10209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DC5331-344E-4DED-8770-510996CC4C85}">
      <dsp:nvSpPr>
        <dsp:cNvPr id="0" name=""/>
        <dsp:cNvSpPr/>
      </dsp:nvSpPr>
      <dsp:spPr>
        <a:xfrm>
          <a:off x="4378825" y="1577457"/>
          <a:ext cx="2333699" cy="58342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USNC Council</a:t>
          </a:r>
          <a:endParaRPr lang="en-US" sz="1200" kern="1200" dirty="0"/>
        </a:p>
      </dsp:txBody>
      <dsp:txXfrm>
        <a:off x="4395913" y="1594545"/>
        <a:ext cx="2299523" cy="549248"/>
      </dsp:txXfrm>
    </dsp:sp>
    <dsp:sp modelId="{07D6A6C1-CD7F-468E-B015-C5A0E930DED9}">
      <dsp:nvSpPr>
        <dsp:cNvPr id="0" name=""/>
        <dsp:cNvSpPr/>
      </dsp:nvSpPr>
      <dsp:spPr>
        <a:xfrm rot="5400000">
          <a:off x="5494625" y="2211931"/>
          <a:ext cx="102099" cy="10209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42007C-4C28-4798-8A38-14109DE14F72}">
      <dsp:nvSpPr>
        <dsp:cNvPr id="0" name=""/>
        <dsp:cNvSpPr/>
      </dsp:nvSpPr>
      <dsp:spPr>
        <a:xfrm>
          <a:off x="4378825" y="2365080"/>
          <a:ext cx="2333699" cy="58342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USNC Technical Management Committee (TMC)</a:t>
          </a:r>
          <a:endParaRPr lang="en-US" sz="1200" kern="1200" dirty="0"/>
        </a:p>
      </dsp:txBody>
      <dsp:txXfrm>
        <a:off x="4395913" y="2382168"/>
        <a:ext cx="2299523" cy="549248"/>
      </dsp:txXfrm>
    </dsp:sp>
    <dsp:sp modelId="{B461FF08-43E0-4DEA-A342-C8DB765F86CE}">
      <dsp:nvSpPr>
        <dsp:cNvPr id="0" name=""/>
        <dsp:cNvSpPr/>
      </dsp:nvSpPr>
      <dsp:spPr>
        <a:xfrm rot="5400000">
          <a:off x="5494625" y="2999555"/>
          <a:ext cx="102099" cy="10209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CE28B8-FF2F-41DA-B4D2-D2E594DDA207}">
      <dsp:nvSpPr>
        <dsp:cNvPr id="0" name=""/>
        <dsp:cNvSpPr/>
      </dsp:nvSpPr>
      <dsp:spPr>
        <a:xfrm>
          <a:off x="4378825" y="3152704"/>
          <a:ext cx="2333699" cy="58342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USNC Conformity Assessment Policy Coordination Committee (CAPCC)</a:t>
          </a:r>
          <a:endParaRPr lang="en-US" sz="1200" kern="1200" dirty="0"/>
        </a:p>
      </dsp:txBody>
      <dsp:txXfrm>
        <a:off x="4395913" y="3169792"/>
        <a:ext cx="2299523" cy="549248"/>
      </dsp:txXfrm>
    </dsp:sp>
    <dsp:sp modelId="{ADCD2CC7-27F9-46B1-BC50-B193F1544473}">
      <dsp:nvSpPr>
        <dsp:cNvPr id="0" name=""/>
        <dsp:cNvSpPr/>
      </dsp:nvSpPr>
      <dsp:spPr>
        <a:xfrm rot="5400000">
          <a:off x="5494625" y="3787179"/>
          <a:ext cx="102099" cy="102099"/>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A21DBA-549E-4C57-BBF6-A0327143A15D}">
      <dsp:nvSpPr>
        <dsp:cNvPr id="0" name=""/>
        <dsp:cNvSpPr/>
      </dsp:nvSpPr>
      <dsp:spPr>
        <a:xfrm>
          <a:off x="4378825" y="3940328"/>
          <a:ext cx="2333699" cy="58342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USNC Technical Advisory Groups (TAGs)</a:t>
          </a:r>
          <a:endParaRPr lang="en-US" sz="1200" kern="1200" dirty="0"/>
        </a:p>
      </dsp:txBody>
      <dsp:txXfrm>
        <a:off x="4395913" y="3957416"/>
        <a:ext cx="2299523" cy="5492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A19B0-7B3C-4183-BC01-B2EBCCD3C74F}">
      <dsp:nvSpPr>
        <dsp:cNvPr id="0" name=""/>
        <dsp:cNvSpPr/>
      </dsp:nvSpPr>
      <dsp:spPr>
        <a:xfrm>
          <a:off x="3966" y="0"/>
          <a:ext cx="3815357" cy="3505200"/>
        </a:xfrm>
        <a:prstGeom prst="roundRect">
          <a:avLst>
            <a:gd name="adj" fmla="val 10000"/>
          </a:avLst>
        </a:prstGeom>
        <a:solidFill>
          <a:srgbClr val="2683C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ysClr val="windowText" lastClr="000000">
                  <a:hueOff val="0"/>
                  <a:satOff val="0"/>
                  <a:lumOff val="0"/>
                  <a:alphaOff val="0"/>
                </a:sysClr>
              </a:solidFill>
              <a:latin typeface="Trebuchet MS" panose="020B0603020202020204" pitchFamily="34" charset="0"/>
              <a:ea typeface="+mn-ea"/>
              <a:cs typeface="+mn-cs"/>
            </a:rPr>
            <a:t>IEC Technical Committee (TC)</a:t>
          </a:r>
          <a:endParaRPr lang="en-US" sz="2800" kern="1200" dirty="0">
            <a:solidFill>
              <a:sysClr val="windowText" lastClr="000000">
                <a:hueOff val="0"/>
                <a:satOff val="0"/>
                <a:lumOff val="0"/>
                <a:alphaOff val="0"/>
              </a:sysClr>
            </a:solidFill>
            <a:latin typeface="Trebuchet MS" panose="020B0603020202020204" pitchFamily="34" charset="0"/>
            <a:ea typeface="+mn-ea"/>
            <a:cs typeface="+mn-cs"/>
          </a:endParaRPr>
        </a:p>
      </dsp:txBody>
      <dsp:txXfrm>
        <a:off x="34765" y="30799"/>
        <a:ext cx="3753759" cy="989962"/>
      </dsp:txXfrm>
    </dsp:sp>
    <dsp:sp modelId="{1EB084F8-D80E-47E6-A058-F85A5379CC31}">
      <dsp:nvSpPr>
        <dsp:cNvPr id="0" name=""/>
        <dsp:cNvSpPr/>
      </dsp:nvSpPr>
      <dsp:spPr>
        <a:xfrm>
          <a:off x="385502" y="1051859"/>
          <a:ext cx="3052286" cy="688631"/>
        </a:xfrm>
        <a:prstGeom prst="roundRect">
          <a:avLst>
            <a:gd name="adj" fmla="val 10000"/>
          </a:avLst>
        </a:prstGeom>
        <a:solidFill>
          <a:srgbClr val="2683C6">
            <a:hueOff val="0"/>
            <a:satOff val="0"/>
            <a:lumOff val="0"/>
            <a:alphaOff val="0"/>
          </a:srgbClr>
        </a:solidFill>
        <a:ln w="22225" cap="flat" cmpd="sng" algn="ctr">
          <a:solidFill>
            <a:sysClr val="window" lastClr="FFFFFF">
              <a:hueOff val="0"/>
              <a:satOff val="0"/>
              <a:lumOff val="0"/>
              <a:alphaOff val="0"/>
            </a:sys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 lastClr="FFFFFF"/>
              </a:solidFill>
              <a:latin typeface="Trebuchet MS" panose="020B0603020202020204" pitchFamily="34" charset="0"/>
              <a:ea typeface="+mn-ea"/>
              <a:cs typeface="+mn-cs"/>
            </a:rPr>
            <a:t>TC 37</a:t>
          </a:r>
          <a:br>
            <a:rPr lang="en-US" sz="2400" kern="1200" dirty="0" smtClean="0">
              <a:solidFill>
                <a:sysClr val="window" lastClr="FFFFFF"/>
              </a:solidFill>
              <a:latin typeface="Trebuchet MS" panose="020B0603020202020204" pitchFamily="34" charset="0"/>
              <a:ea typeface="+mn-ea"/>
              <a:cs typeface="+mn-cs"/>
            </a:rPr>
          </a:br>
          <a:r>
            <a:rPr lang="en-US" sz="2400" kern="1200" dirty="0" smtClean="0">
              <a:solidFill>
                <a:sysClr val="window" lastClr="FFFFFF"/>
              </a:solidFill>
              <a:latin typeface="Trebuchet MS" panose="020B0603020202020204" pitchFamily="34" charset="0"/>
              <a:ea typeface="+mn-ea"/>
              <a:cs typeface="+mn-cs"/>
            </a:rPr>
            <a:t>Surge Arresters</a:t>
          </a:r>
          <a:endParaRPr lang="en-US" sz="2400" kern="1200" dirty="0">
            <a:solidFill>
              <a:sysClr val="window" lastClr="FFFFFF"/>
            </a:solidFill>
            <a:latin typeface="Trebuchet MS" panose="020B0603020202020204" pitchFamily="34" charset="0"/>
            <a:ea typeface="+mn-ea"/>
            <a:cs typeface="+mn-cs"/>
          </a:endParaRPr>
        </a:p>
      </dsp:txBody>
      <dsp:txXfrm>
        <a:off x="405671" y="1072028"/>
        <a:ext cx="3011948" cy="648293"/>
      </dsp:txXfrm>
    </dsp:sp>
    <dsp:sp modelId="{55592795-A476-4C9E-A525-2F6FA836C02B}">
      <dsp:nvSpPr>
        <dsp:cNvPr id="0" name=""/>
        <dsp:cNvSpPr/>
      </dsp:nvSpPr>
      <dsp:spPr>
        <a:xfrm>
          <a:off x="814806" y="1846434"/>
          <a:ext cx="2193678" cy="688631"/>
        </a:xfrm>
        <a:prstGeom prst="roundRect">
          <a:avLst>
            <a:gd name="adj" fmla="val 10000"/>
          </a:avLst>
        </a:prstGeom>
        <a:solidFill>
          <a:srgbClr val="2683C6">
            <a:hueOff val="0"/>
            <a:satOff val="0"/>
            <a:lumOff val="0"/>
            <a:alphaOff val="0"/>
          </a:srgbClr>
        </a:solidFill>
        <a:ln w="22225" cap="flat" cmpd="sng" algn="ctr">
          <a:solidFill>
            <a:sysClr val="window" lastClr="FFFFFF">
              <a:hueOff val="0"/>
              <a:satOff val="0"/>
              <a:lumOff val="0"/>
              <a:alphaOff val="0"/>
            </a:sys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Trebuchet MS" panose="020B0603020202020204" pitchFamily="34" charset="0"/>
              <a:ea typeface="+mn-ea"/>
              <a:cs typeface="+mn-cs"/>
            </a:rPr>
            <a:t>SC 37A</a:t>
          </a:r>
          <a:br>
            <a:rPr lang="en-US" sz="1400" kern="1200" dirty="0" smtClean="0">
              <a:solidFill>
                <a:sysClr val="window" lastClr="FFFFFF"/>
              </a:solidFill>
              <a:latin typeface="Trebuchet MS" panose="020B0603020202020204" pitchFamily="34" charset="0"/>
              <a:ea typeface="+mn-ea"/>
              <a:cs typeface="+mn-cs"/>
            </a:rPr>
          </a:br>
          <a:r>
            <a:rPr lang="en-US" sz="1400" b="0" i="0" kern="1200" dirty="0" smtClean="0">
              <a:solidFill>
                <a:sysClr val="window" lastClr="FFFFFF"/>
              </a:solidFill>
              <a:latin typeface="Trebuchet MS" panose="020B0603020202020204" pitchFamily="34" charset="0"/>
              <a:ea typeface="+mn-ea"/>
              <a:cs typeface="+mn-cs"/>
            </a:rPr>
            <a:t>Low-voltage surge protective devices</a:t>
          </a:r>
          <a:endParaRPr lang="en-US" sz="1400" kern="1200" dirty="0">
            <a:solidFill>
              <a:sysClr val="window" lastClr="FFFFFF"/>
            </a:solidFill>
            <a:latin typeface="Trebuchet MS" panose="020B0603020202020204" pitchFamily="34" charset="0"/>
            <a:ea typeface="+mn-ea"/>
            <a:cs typeface="+mn-cs"/>
          </a:endParaRPr>
        </a:p>
      </dsp:txBody>
      <dsp:txXfrm>
        <a:off x="834975" y="1866603"/>
        <a:ext cx="2153340" cy="648293"/>
      </dsp:txXfrm>
    </dsp:sp>
    <dsp:sp modelId="{9E8FDB2F-D872-4E62-BAAB-348BE60E9CC2}">
      <dsp:nvSpPr>
        <dsp:cNvPr id="0" name=""/>
        <dsp:cNvSpPr/>
      </dsp:nvSpPr>
      <dsp:spPr>
        <a:xfrm>
          <a:off x="814806" y="2641009"/>
          <a:ext cx="2193678" cy="688631"/>
        </a:xfrm>
        <a:prstGeom prst="roundRect">
          <a:avLst>
            <a:gd name="adj" fmla="val 10000"/>
          </a:avLst>
        </a:prstGeom>
        <a:solidFill>
          <a:srgbClr val="2683C6">
            <a:hueOff val="0"/>
            <a:satOff val="0"/>
            <a:lumOff val="0"/>
            <a:alphaOff val="0"/>
          </a:srgbClr>
        </a:solidFill>
        <a:ln w="22225" cap="flat" cmpd="sng" algn="ctr">
          <a:solidFill>
            <a:sysClr val="window" lastClr="FFFFFF">
              <a:hueOff val="0"/>
              <a:satOff val="0"/>
              <a:lumOff val="0"/>
              <a:alphaOff val="0"/>
            </a:sys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Trebuchet MS" panose="020B0603020202020204" pitchFamily="34" charset="0"/>
              <a:ea typeface="+mn-ea"/>
              <a:cs typeface="+mn-cs"/>
            </a:rPr>
            <a:t>SC 37B</a:t>
          </a:r>
          <a:br>
            <a:rPr lang="en-US" sz="1400" kern="1200" dirty="0" smtClean="0">
              <a:solidFill>
                <a:sysClr val="window" lastClr="FFFFFF"/>
              </a:solidFill>
              <a:latin typeface="Trebuchet MS" panose="020B0603020202020204" pitchFamily="34" charset="0"/>
              <a:ea typeface="+mn-ea"/>
              <a:cs typeface="+mn-cs"/>
            </a:rPr>
          </a:br>
          <a:r>
            <a:rPr lang="en-US" sz="1400" b="0" i="0" kern="1200" dirty="0" smtClean="0">
              <a:solidFill>
                <a:sysClr val="window" lastClr="FFFFFF"/>
              </a:solidFill>
              <a:latin typeface="Trebuchet MS" panose="020B0603020202020204" pitchFamily="34" charset="0"/>
              <a:ea typeface="+mn-ea"/>
              <a:cs typeface="+mn-cs"/>
            </a:rPr>
            <a:t>Components for low-voltage surge protection</a:t>
          </a:r>
          <a:endParaRPr lang="en-US" sz="1400" kern="1200" dirty="0">
            <a:solidFill>
              <a:sysClr val="window" lastClr="FFFFFF"/>
            </a:solidFill>
            <a:latin typeface="Trebuchet MS" panose="020B0603020202020204" pitchFamily="34" charset="0"/>
            <a:ea typeface="+mn-ea"/>
            <a:cs typeface="+mn-cs"/>
          </a:endParaRPr>
        </a:p>
      </dsp:txBody>
      <dsp:txXfrm>
        <a:off x="834975" y="2661178"/>
        <a:ext cx="2153340" cy="648293"/>
      </dsp:txXfrm>
    </dsp:sp>
    <dsp:sp modelId="{5703AD82-8A2C-4613-B298-DA91832144F2}">
      <dsp:nvSpPr>
        <dsp:cNvPr id="0" name=""/>
        <dsp:cNvSpPr/>
      </dsp:nvSpPr>
      <dsp:spPr>
        <a:xfrm>
          <a:off x="4105475" y="0"/>
          <a:ext cx="3815357" cy="3505200"/>
        </a:xfrm>
        <a:prstGeom prst="roundRect">
          <a:avLst>
            <a:gd name="adj" fmla="val 10000"/>
          </a:avLst>
        </a:prstGeom>
        <a:solidFill>
          <a:srgbClr val="2683C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ysClr val="windowText" lastClr="000000">
                  <a:hueOff val="0"/>
                  <a:satOff val="0"/>
                  <a:lumOff val="0"/>
                  <a:alphaOff val="0"/>
                </a:sysClr>
              </a:solidFill>
              <a:latin typeface="Trebuchet MS" panose="020B0603020202020204" pitchFamily="34" charset="0"/>
              <a:ea typeface="+mn-ea"/>
              <a:cs typeface="+mn-cs"/>
            </a:rPr>
            <a:t>USNC Technical Advisory Group (TAG)</a:t>
          </a:r>
          <a:endParaRPr lang="en-US" sz="2800" kern="1200" dirty="0">
            <a:solidFill>
              <a:sysClr val="windowText" lastClr="000000">
                <a:hueOff val="0"/>
                <a:satOff val="0"/>
                <a:lumOff val="0"/>
                <a:alphaOff val="0"/>
              </a:sysClr>
            </a:solidFill>
            <a:latin typeface="Trebuchet MS" panose="020B0603020202020204" pitchFamily="34" charset="0"/>
            <a:ea typeface="+mn-ea"/>
            <a:cs typeface="+mn-cs"/>
          </a:endParaRPr>
        </a:p>
      </dsp:txBody>
      <dsp:txXfrm>
        <a:off x="4136274" y="30799"/>
        <a:ext cx="3753759" cy="989962"/>
      </dsp:txXfrm>
    </dsp:sp>
    <dsp:sp modelId="{DCE89CFC-80DA-4FA9-848B-812AA8C8C957}">
      <dsp:nvSpPr>
        <dsp:cNvPr id="0" name=""/>
        <dsp:cNvSpPr/>
      </dsp:nvSpPr>
      <dsp:spPr>
        <a:xfrm>
          <a:off x="4487011" y="1051859"/>
          <a:ext cx="3052286" cy="688631"/>
        </a:xfrm>
        <a:prstGeom prst="roundRect">
          <a:avLst>
            <a:gd name="adj" fmla="val 10000"/>
          </a:avLst>
        </a:prstGeom>
        <a:solidFill>
          <a:srgbClr val="2683C6">
            <a:hueOff val="0"/>
            <a:satOff val="0"/>
            <a:lumOff val="0"/>
            <a:alphaOff val="0"/>
          </a:srgbClr>
        </a:solidFill>
        <a:ln w="22225" cap="flat" cmpd="sng" algn="ctr">
          <a:solidFill>
            <a:sysClr val="window" lastClr="FFFFFF">
              <a:hueOff val="0"/>
              <a:satOff val="0"/>
              <a:lumOff val="0"/>
              <a:alphaOff val="0"/>
            </a:sys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 lastClr="FFFFFF"/>
              </a:solidFill>
              <a:latin typeface="Trebuchet MS" panose="020B0603020202020204" pitchFamily="34" charset="0"/>
              <a:ea typeface="+mn-ea"/>
              <a:cs typeface="+mn-cs"/>
            </a:rPr>
            <a:t>TAG for TC 37</a:t>
          </a:r>
          <a:br>
            <a:rPr lang="en-US" sz="2400" kern="1200" dirty="0" smtClean="0">
              <a:solidFill>
                <a:sysClr val="window" lastClr="FFFFFF"/>
              </a:solidFill>
              <a:latin typeface="Trebuchet MS" panose="020B0603020202020204" pitchFamily="34" charset="0"/>
              <a:ea typeface="+mn-ea"/>
              <a:cs typeface="+mn-cs"/>
            </a:rPr>
          </a:br>
          <a:r>
            <a:rPr lang="en-US" sz="2400" kern="1200" dirty="0" smtClean="0">
              <a:solidFill>
                <a:sysClr val="window" lastClr="FFFFFF"/>
              </a:solidFill>
              <a:latin typeface="Trebuchet MS" panose="020B0603020202020204" pitchFamily="34" charset="0"/>
              <a:ea typeface="+mn-ea"/>
              <a:cs typeface="+mn-cs"/>
            </a:rPr>
            <a:t>Surge Arresters</a:t>
          </a:r>
          <a:endParaRPr lang="en-US" sz="2400" kern="1200" dirty="0">
            <a:solidFill>
              <a:sysClr val="window" lastClr="FFFFFF"/>
            </a:solidFill>
            <a:latin typeface="Trebuchet MS" panose="020B0603020202020204" pitchFamily="34" charset="0"/>
            <a:ea typeface="+mn-ea"/>
            <a:cs typeface="+mn-cs"/>
          </a:endParaRPr>
        </a:p>
      </dsp:txBody>
      <dsp:txXfrm>
        <a:off x="4507180" y="1072028"/>
        <a:ext cx="3011948" cy="648293"/>
      </dsp:txXfrm>
    </dsp:sp>
    <dsp:sp modelId="{6A714047-4F2F-4C22-9EE1-B5C0DA7C922F}">
      <dsp:nvSpPr>
        <dsp:cNvPr id="0" name=""/>
        <dsp:cNvSpPr/>
      </dsp:nvSpPr>
      <dsp:spPr>
        <a:xfrm>
          <a:off x="4916315" y="1846434"/>
          <a:ext cx="2193678" cy="688631"/>
        </a:xfrm>
        <a:prstGeom prst="roundRect">
          <a:avLst>
            <a:gd name="adj" fmla="val 10000"/>
          </a:avLst>
        </a:prstGeom>
        <a:solidFill>
          <a:srgbClr val="2683C6">
            <a:hueOff val="0"/>
            <a:satOff val="0"/>
            <a:lumOff val="0"/>
            <a:alphaOff val="0"/>
          </a:srgbClr>
        </a:solidFill>
        <a:ln w="22225" cap="flat" cmpd="sng" algn="ctr">
          <a:solidFill>
            <a:sysClr val="window" lastClr="FFFFFF">
              <a:hueOff val="0"/>
              <a:satOff val="0"/>
              <a:lumOff val="0"/>
              <a:alphaOff val="0"/>
            </a:sys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Trebuchet MS" panose="020B0603020202020204" pitchFamily="34" charset="0"/>
              <a:ea typeface="+mn-ea"/>
              <a:cs typeface="+mn-cs"/>
            </a:rPr>
            <a:t>TAG for SC 37A</a:t>
          </a:r>
          <a:br>
            <a:rPr lang="en-US" sz="1400" kern="1200" dirty="0" smtClean="0">
              <a:solidFill>
                <a:sysClr val="window" lastClr="FFFFFF"/>
              </a:solidFill>
              <a:latin typeface="Trebuchet MS" panose="020B0603020202020204" pitchFamily="34" charset="0"/>
              <a:ea typeface="+mn-ea"/>
              <a:cs typeface="+mn-cs"/>
            </a:rPr>
          </a:br>
          <a:r>
            <a:rPr lang="en-US" sz="1400" b="0" i="0" kern="1200" dirty="0" smtClean="0">
              <a:solidFill>
                <a:sysClr val="window" lastClr="FFFFFF"/>
              </a:solidFill>
              <a:latin typeface="Trebuchet MS" panose="020B0603020202020204" pitchFamily="34" charset="0"/>
              <a:ea typeface="+mn-ea"/>
              <a:cs typeface="+mn-cs"/>
            </a:rPr>
            <a:t>Low-voltage surge protective devices</a:t>
          </a:r>
          <a:endParaRPr lang="en-US" sz="1400" kern="1200" dirty="0">
            <a:solidFill>
              <a:sysClr val="window" lastClr="FFFFFF"/>
            </a:solidFill>
            <a:latin typeface="Trebuchet MS" panose="020B0603020202020204" pitchFamily="34" charset="0"/>
            <a:ea typeface="+mn-ea"/>
            <a:cs typeface="+mn-cs"/>
          </a:endParaRPr>
        </a:p>
      </dsp:txBody>
      <dsp:txXfrm>
        <a:off x="4936484" y="1866603"/>
        <a:ext cx="2153340" cy="648293"/>
      </dsp:txXfrm>
    </dsp:sp>
    <dsp:sp modelId="{594BAF90-DB2B-41E4-98AF-96A103A7B4B9}">
      <dsp:nvSpPr>
        <dsp:cNvPr id="0" name=""/>
        <dsp:cNvSpPr/>
      </dsp:nvSpPr>
      <dsp:spPr>
        <a:xfrm>
          <a:off x="4916315" y="2641009"/>
          <a:ext cx="2193678" cy="688631"/>
        </a:xfrm>
        <a:prstGeom prst="roundRect">
          <a:avLst>
            <a:gd name="adj" fmla="val 10000"/>
          </a:avLst>
        </a:prstGeom>
        <a:solidFill>
          <a:srgbClr val="2683C6">
            <a:hueOff val="0"/>
            <a:satOff val="0"/>
            <a:lumOff val="0"/>
            <a:alphaOff val="0"/>
          </a:srgbClr>
        </a:solidFill>
        <a:ln w="22225" cap="flat" cmpd="sng" algn="ctr">
          <a:solidFill>
            <a:sysClr val="window" lastClr="FFFFFF">
              <a:hueOff val="0"/>
              <a:satOff val="0"/>
              <a:lumOff val="0"/>
              <a:alphaOff val="0"/>
            </a:sys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Trebuchet MS" panose="020B0603020202020204" pitchFamily="34" charset="0"/>
              <a:ea typeface="+mn-ea"/>
              <a:cs typeface="+mn-cs"/>
            </a:rPr>
            <a:t>TAG to SC 37B</a:t>
          </a:r>
          <a:br>
            <a:rPr lang="en-US" sz="1400" kern="1200" dirty="0" smtClean="0">
              <a:solidFill>
                <a:sysClr val="window" lastClr="FFFFFF"/>
              </a:solidFill>
              <a:latin typeface="Trebuchet MS" panose="020B0603020202020204" pitchFamily="34" charset="0"/>
              <a:ea typeface="+mn-ea"/>
              <a:cs typeface="+mn-cs"/>
            </a:rPr>
          </a:br>
          <a:r>
            <a:rPr lang="en-US" sz="1400" b="0" i="0" kern="1200" dirty="0" smtClean="0">
              <a:solidFill>
                <a:sysClr val="window" lastClr="FFFFFF"/>
              </a:solidFill>
              <a:latin typeface="Trebuchet MS" panose="020B0603020202020204" pitchFamily="34" charset="0"/>
              <a:ea typeface="+mn-ea"/>
              <a:cs typeface="+mn-cs"/>
            </a:rPr>
            <a:t>Components for low-voltage surge protection</a:t>
          </a:r>
          <a:endParaRPr lang="en-US" sz="1400" kern="1200" dirty="0">
            <a:solidFill>
              <a:sysClr val="window" lastClr="FFFFFF"/>
            </a:solidFill>
            <a:latin typeface="Trebuchet MS" panose="020B0603020202020204" pitchFamily="34" charset="0"/>
            <a:ea typeface="+mn-ea"/>
            <a:cs typeface="+mn-cs"/>
          </a:endParaRPr>
        </a:p>
      </dsp:txBody>
      <dsp:txXfrm>
        <a:off x="4936484" y="2661178"/>
        <a:ext cx="2153340" cy="64829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20483" name="Rectangle 3"/>
          <p:cNvSpPr>
            <a:spLocks noGrp="1" noChangeArrowheads="1"/>
          </p:cNvSpPr>
          <p:nvPr>
            <p:ph type="dt" idx="1"/>
          </p:nvPr>
        </p:nvSpPr>
        <p:spPr bwMode="auto">
          <a:xfrm>
            <a:off x="3963988"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700088" y="4403725"/>
            <a:ext cx="559752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058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20487" name="Rectangle 7"/>
          <p:cNvSpPr>
            <a:spLocks noGrp="1" noChangeArrowheads="1"/>
          </p:cNvSpPr>
          <p:nvPr>
            <p:ph type="sldNum" sz="quarter" idx="5"/>
          </p:nvPr>
        </p:nvSpPr>
        <p:spPr bwMode="auto">
          <a:xfrm>
            <a:off x="3963988" y="88058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C7609B1-324B-4E02-B9D5-DA083F061E2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endParaRPr lang="en-US" altLang="en-US" b="1" dirty="0"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a:t>
            </a:fld>
            <a:endParaRPr lang="en-US" altLang="en-US" dirty="0"/>
          </a:p>
        </p:txBody>
      </p:sp>
    </p:spTree>
    <p:extLst>
      <p:ext uri="{BB962C8B-B14F-4D97-AF65-F5344CB8AC3E}">
        <p14:creationId xmlns:p14="http://schemas.microsoft.com/office/powerpoint/2010/main" val="11392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6</a:t>
            </a:fld>
            <a:endParaRPr lang="en-US" altLang="en-US" dirty="0"/>
          </a:p>
        </p:txBody>
      </p:sp>
    </p:spTree>
    <p:extLst>
      <p:ext uri="{BB962C8B-B14F-4D97-AF65-F5344CB8AC3E}">
        <p14:creationId xmlns:p14="http://schemas.microsoft.com/office/powerpoint/2010/main" val="280381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8</a:t>
            </a:fld>
            <a:endParaRPr lang="en-US" altLang="en-US" dirty="0"/>
          </a:p>
        </p:txBody>
      </p:sp>
    </p:spTree>
    <p:extLst>
      <p:ext uri="{BB962C8B-B14F-4D97-AF65-F5344CB8AC3E}">
        <p14:creationId xmlns:p14="http://schemas.microsoft.com/office/powerpoint/2010/main" val="1173017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t="41312" b="20557"/>
          <a:stretch>
            <a:fillRect/>
          </a:stretch>
        </p:blipFill>
        <p:spPr bwMode="auto">
          <a:xfrm>
            <a:off x="-4763" y="4243388"/>
            <a:ext cx="9144001"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3101975"/>
            <a:ext cx="7772400" cy="1165225"/>
          </a:xfrm>
        </p:spPr>
        <p:txBody>
          <a:bodyPr/>
          <a:lstStyle>
            <a:lvl1pPr algn="ctr">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4419600"/>
            <a:ext cx="6400800" cy="914400"/>
          </a:xfrm>
        </p:spPr>
        <p:txBody>
          <a:bodyPr/>
          <a:lstStyle>
            <a:lvl1pPr marL="0" indent="0" algn="ctr">
              <a:buFont typeface="Wingdings" pitchFamily="2" charset="2"/>
              <a:buNone/>
              <a:defRPr sz="24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83113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r>
              <a:rPr lang="en-US" altLang="en-US" dirty="0"/>
              <a:t>Slide </a:t>
            </a:r>
            <a:fld id="{939B73D0-53FA-45CC-9C2F-7104ED4081A6}" type="slidenum">
              <a:rPr lang="en-US" altLang="en-US"/>
              <a:pPr/>
              <a:t>‹#›</a:t>
            </a:fld>
            <a:endParaRPr lang="en-US" altLang="en-US" dirty="0"/>
          </a:p>
        </p:txBody>
      </p:sp>
    </p:spTree>
    <p:extLst>
      <p:ext uri="{BB962C8B-B14F-4D97-AF65-F5344CB8AC3E}">
        <p14:creationId xmlns:p14="http://schemas.microsoft.com/office/powerpoint/2010/main" val="307176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r>
              <a:rPr lang="en-US" altLang="en-US" dirty="0"/>
              <a:t>Slide </a:t>
            </a:r>
            <a:fld id="{7E369600-9ECB-4E2F-AB5B-10CCCB5DB72A}" type="slidenum">
              <a:rPr lang="en-US" altLang="en-US"/>
              <a:pPr/>
              <a:t>‹#›</a:t>
            </a:fld>
            <a:endParaRPr lang="en-US" altLang="en-US" dirty="0"/>
          </a:p>
        </p:txBody>
      </p:sp>
    </p:spTree>
    <p:extLst>
      <p:ext uri="{BB962C8B-B14F-4D97-AF65-F5344CB8AC3E}">
        <p14:creationId xmlns:p14="http://schemas.microsoft.com/office/powerpoint/2010/main" val="2819025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r>
              <a:rPr lang="en-US" altLang="en-US" dirty="0"/>
              <a:t>Slide </a:t>
            </a:r>
            <a:fld id="{55C2C100-EE3D-4A26-A3D4-924F5F9E3EE6}" type="slidenum">
              <a:rPr lang="en-US" altLang="en-US"/>
              <a:pPr/>
              <a:t>‹#›</a:t>
            </a:fld>
            <a:endParaRPr lang="en-US" altLang="en-US" dirty="0"/>
          </a:p>
        </p:txBody>
      </p:sp>
    </p:spTree>
    <p:extLst>
      <p:ext uri="{BB962C8B-B14F-4D97-AF65-F5344CB8AC3E}">
        <p14:creationId xmlns:p14="http://schemas.microsoft.com/office/powerpoint/2010/main" val="2869737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r>
              <a:rPr lang="en-US" altLang="en-US" dirty="0"/>
              <a:t>Slide </a:t>
            </a:r>
            <a:fld id="{C037B8B5-A964-4348-954E-DAF008A9DF6C}" type="slidenum">
              <a:rPr lang="en-US" altLang="en-US"/>
              <a:pPr/>
              <a:t>‹#›</a:t>
            </a:fld>
            <a:endParaRPr lang="en-US" altLang="en-US" dirty="0"/>
          </a:p>
        </p:txBody>
      </p:sp>
    </p:spTree>
    <p:extLst>
      <p:ext uri="{BB962C8B-B14F-4D97-AF65-F5344CB8AC3E}">
        <p14:creationId xmlns:p14="http://schemas.microsoft.com/office/powerpoint/2010/main" val="1414251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altLang="en-US" dirty="0"/>
              <a:t>Slide </a:t>
            </a:r>
            <a:fld id="{867F23D4-BC36-45B3-AFCA-B5D33716EDEF}" type="slidenum">
              <a:rPr lang="en-US" altLang="en-US"/>
              <a:pPr/>
              <a:t>‹#›</a:t>
            </a:fld>
            <a:endParaRPr lang="en-US" altLang="en-US" dirty="0"/>
          </a:p>
        </p:txBody>
      </p:sp>
    </p:spTree>
    <p:extLst>
      <p:ext uri="{BB962C8B-B14F-4D97-AF65-F5344CB8AC3E}">
        <p14:creationId xmlns:p14="http://schemas.microsoft.com/office/powerpoint/2010/main" val="1592991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r>
              <a:rPr lang="en-US" altLang="en-US" dirty="0"/>
              <a:t>Slide </a:t>
            </a:r>
            <a:fld id="{DB2AB745-F3DA-4C72-B497-0E5BA49A99CA}" type="slidenum">
              <a:rPr lang="en-US" altLang="en-US"/>
              <a:pPr/>
              <a:t>‹#›</a:t>
            </a:fld>
            <a:endParaRPr lang="en-US" altLang="en-US" dirty="0"/>
          </a:p>
        </p:txBody>
      </p:sp>
    </p:spTree>
    <p:extLst>
      <p:ext uri="{BB962C8B-B14F-4D97-AF65-F5344CB8AC3E}">
        <p14:creationId xmlns:p14="http://schemas.microsoft.com/office/powerpoint/2010/main" val="1106828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r>
              <a:rPr lang="en-US" altLang="en-US" dirty="0"/>
              <a:t>Slide </a:t>
            </a:r>
            <a:fld id="{2B83BFEF-0342-435C-87BF-0EDB8455A402}" type="slidenum">
              <a:rPr lang="en-US" altLang="en-US"/>
              <a:pPr/>
              <a:t>‹#›</a:t>
            </a:fld>
            <a:endParaRPr lang="en-US" altLang="en-US" dirty="0"/>
          </a:p>
        </p:txBody>
      </p:sp>
    </p:spTree>
    <p:extLst>
      <p:ext uri="{BB962C8B-B14F-4D97-AF65-F5344CB8AC3E}">
        <p14:creationId xmlns:p14="http://schemas.microsoft.com/office/powerpoint/2010/main" val="830676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r>
              <a:rPr lang="en-US" altLang="en-US" dirty="0"/>
              <a:t>Slide </a:t>
            </a:r>
            <a:fld id="{36D27DF0-2BC5-44D0-B9EE-E5B2B4D5C73D}" type="slidenum">
              <a:rPr lang="en-US" altLang="en-US"/>
              <a:pPr/>
              <a:t>‹#›</a:t>
            </a:fld>
            <a:endParaRPr lang="en-US" altLang="en-US" dirty="0"/>
          </a:p>
        </p:txBody>
      </p:sp>
    </p:spTree>
    <p:extLst>
      <p:ext uri="{BB962C8B-B14F-4D97-AF65-F5344CB8AC3E}">
        <p14:creationId xmlns:p14="http://schemas.microsoft.com/office/powerpoint/2010/main" val="1618661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63212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t="41312" b="20557"/>
          <a:stretch>
            <a:fillRect/>
          </a:stretch>
        </p:blipFill>
        <p:spPr bwMode="auto">
          <a:xfrm>
            <a:off x="-4763" y="4243388"/>
            <a:ext cx="9144001"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3101975"/>
            <a:ext cx="7772400" cy="1165225"/>
          </a:xfrm>
        </p:spPr>
        <p:txBody>
          <a:bodyPr/>
          <a:lstStyle>
            <a:lvl1pPr algn="ctr">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4419600"/>
            <a:ext cx="6400800" cy="914400"/>
          </a:xfrm>
        </p:spPr>
        <p:txBody>
          <a:bodyPr/>
          <a:lstStyle>
            <a:lvl1pPr marL="0" indent="0" algn="ctr">
              <a:buFont typeface="Wingdings" pitchFamily="2" charset="2"/>
              <a:buNone/>
              <a:defRPr sz="2400">
                <a:solidFill>
                  <a:schemeClr val="bg1"/>
                </a:solidFill>
              </a:defRPr>
            </a:lvl1pPr>
          </a:lstStyle>
          <a:p>
            <a:pPr lvl="0"/>
            <a:r>
              <a:rPr lang="en-US" noProof="0" smtClean="0"/>
              <a:t>Click to edit Master subtitle style</a:t>
            </a:r>
          </a:p>
        </p:txBody>
      </p:sp>
      <p:pic>
        <p:nvPicPr>
          <p:cNvPr id="6"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5486400"/>
            <a:ext cx="1519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27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C2A710CE-9C1B-4E6A-A0A3-76DC80912C12}" type="slidenum">
              <a:rPr lang="en-US" altLang="en-US"/>
              <a:pPr/>
              <a:t>‹#›</a:t>
            </a:fld>
            <a:endParaRPr lang="en-US" altLang="en-US" dirty="0"/>
          </a:p>
        </p:txBody>
      </p:sp>
    </p:spTree>
    <p:extLst>
      <p:ext uri="{BB962C8B-B14F-4D97-AF65-F5344CB8AC3E}">
        <p14:creationId xmlns:p14="http://schemas.microsoft.com/office/powerpoint/2010/main" val="548014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C2A710CE-9C1B-4E6A-A0A3-76DC80912C12}" type="slidenum">
              <a:rPr lang="en-US" altLang="en-US"/>
              <a:pPr/>
              <a:t>‹#›</a:t>
            </a:fld>
            <a:endParaRPr lang="en-US" altLang="en-US" dirty="0"/>
          </a:p>
        </p:txBody>
      </p:sp>
    </p:spTree>
    <p:extLst>
      <p:ext uri="{BB962C8B-B14F-4D97-AF65-F5344CB8AC3E}">
        <p14:creationId xmlns:p14="http://schemas.microsoft.com/office/powerpoint/2010/main" val="636336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FCE98DC1-8134-467A-B29F-766FF6743771}" type="slidenum">
              <a:rPr lang="en-US" altLang="en-US"/>
              <a:pPr/>
              <a:t>‹#›</a:t>
            </a:fld>
            <a:endParaRPr lang="en-US" altLang="en-US" dirty="0"/>
          </a:p>
        </p:txBody>
      </p:sp>
    </p:spTree>
    <p:extLst>
      <p:ext uri="{BB962C8B-B14F-4D97-AF65-F5344CB8AC3E}">
        <p14:creationId xmlns:p14="http://schemas.microsoft.com/office/powerpoint/2010/main" val="83734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r>
              <a:rPr lang="en-US" altLang="en-US" dirty="0"/>
              <a:t>Slide </a:t>
            </a:r>
            <a:fld id="{3B21B1C2-96D2-4C74-AA7C-4675BBD6F056}" type="slidenum">
              <a:rPr lang="en-US" altLang="en-US"/>
              <a:pPr/>
              <a:t>‹#›</a:t>
            </a:fld>
            <a:endParaRPr lang="en-US" altLang="en-US" dirty="0"/>
          </a:p>
        </p:txBody>
      </p:sp>
    </p:spTree>
    <p:extLst>
      <p:ext uri="{BB962C8B-B14F-4D97-AF65-F5344CB8AC3E}">
        <p14:creationId xmlns:p14="http://schemas.microsoft.com/office/powerpoint/2010/main" val="230489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r>
              <a:rPr lang="en-US" altLang="en-US" dirty="0"/>
              <a:t>Slide </a:t>
            </a:r>
            <a:fld id="{B5CE416C-FC73-40AA-8538-F296CBF5906A}" type="slidenum">
              <a:rPr lang="en-US" altLang="en-US"/>
              <a:pPr/>
              <a:t>‹#›</a:t>
            </a:fld>
            <a:endParaRPr lang="en-US" altLang="en-US" dirty="0"/>
          </a:p>
        </p:txBody>
      </p:sp>
    </p:spTree>
    <p:extLst>
      <p:ext uri="{BB962C8B-B14F-4D97-AF65-F5344CB8AC3E}">
        <p14:creationId xmlns:p14="http://schemas.microsoft.com/office/powerpoint/2010/main" val="2592482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r>
              <a:rPr lang="en-US" altLang="en-US" dirty="0"/>
              <a:t>Slide </a:t>
            </a:r>
            <a:fld id="{9AEAB792-7FB8-42DB-B787-78A35FA9E6A4}" type="slidenum">
              <a:rPr lang="en-US" altLang="en-US"/>
              <a:pPr/>
              <a:t>‹#›</a:t>
            </a:fld>
            <a:endParaRPr lang="en-US" altLang="en-US" dirty="0"/>
          </a:p>
        </p:txBody>
      </p:sp>
    </p:spTree>
    <p:extLst>
      <p:ext uri="{BB962C8B-B14F-4D97-AF65-F5344CB8AC3E}">
        <p14:creationId xmlns:p14="http://schemas.microsoft.com/office/powerpoint/2010/main" val="2494046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r>
              <a:rPr lang="en-US" altLang="en-US" dirty="0"/>
              <a:t>Slide </a:t>
            </a:r>
            <a:fld id="{49053D73-DE88-441D-9C4E-F5EC8EBC8D66}" type="slidenum">
              <a:rPr lang="en-US" altLang="en-US"/>
              <a:pPr/>
              <a:t>‹#›</a:t>
            </a:fld>
            <a:endParaRPr lang="en-US" altLang="en-US" dirty="0"/>
          </a:p>
        </p:txBody>
      </p:sp>
    </p:spTree>
    <p:extLst>
      <p:ext uri="{BB962C8B-B14F-4D97-AF65-F5344CB8AC3E}">
        <p14:creationId xmlns:p14="http://schemas.microsoft.com/office/powerpoint/2010/main" val="175828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FCE98DC1-8134-467A-B29F-766FF6743771}" type="slidenum">
              <a:rPr lang="en-US" altLang="en-US"/>
              <a:pPr/>
              <a:t>‹#›</a:t>
            </a:fld>
            <a:endParaRPr lang="en-US" altLang="en-US" dirty="0"/>
          </a:p>
        </p:txBody>
      </p:sp>
    </p:spTree>
    <p:extLst>
      <p:ext uri="{BB962C8B-B14F-4D97-AF65-F5344CB8AC3E}">
        <p14:creationId xmlns:p14="http://schemas.microsoft.com/office/powerpoint/2010/main" val="37813268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r>
              <a:rPr lang="en-US" altLang="en-US" dirty="0"/>
              <a:t>Slide </a:t>
            </a:r>
            <a:fld id="{3B21B1C2-96D2-4C74-AA7C-4675BBD6F056}" type="slidenum">
              <a:rPr lang="en-US" altLang="en-US"/>
              <a:pPr/>
              <a:t>‹#›</a:t>
            </a:fld>
            <a:endParaRPr lang="en-US" altLang="en-US" dirty="0"/>
          </a:p>
        </p:txBody>
      </p:sp>
    </p:spTree>
    <p:extLst>
      <p:ext uri="{BB962C8B-B14F-4D97-AF65-F5344CB8AC3E}">
        <p14:creationId xmlns:p14="http://schemas.microsoft.com/office/powerpoint/2010/main" val="72085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r>
              <a:rPr lang="en-US" altLang="en-US" dirty="0"/>
              <a:t>Slide </a:t>
            </a:r>
            <a:fld id="{B5CE416C-FC73-40AA-8538-F296CBF5906A}" type="slidenum">
              <a:rPr lang="en-US" altLang="en-US"/>
              <a:pPr/>
              <a:t>‹#›</a:t>
            </a:fld>
            <a:endParaRPr lang="en-US" altLang="en-US" dirty="0"/>
          </a:p>
        </p:txBody>
      </p:sp>
    </p:spTree>
    <p:extLst>
      <p:ext uri="{BB962C8B-B14F-4D97-AF65-F5344CB8AC3E}">
        <p14:creationId xmlns:p14="http://schemas.microsoft.com/office/powerpoint/2010/main" val="2162034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r>
              <a:rPr lang="en-US" altLang="en-US" dirty="0"/>
              <a:t>Slide </a:t>
            </a:r>
            <a:fld id="{9AEAB792-7FB8-42DB-B787-78A35FA9E6A4}" type="slidenum">
              <a:rPr lang="en-US" altLang="en-US"/>
              <a:pPr/>
              <a:t>‹#›</a:t>
            </a:fld>
            <a:endParaRPr lang="en-US" altLang="en-US" dirty="0"/>
          </a:p>
        </p:txBody>
      </p:sp>
    </p:spTree>
    <p:extLst>
      <p:ext uri="{BB962C8B-B14F-4D97-AF65-F5344CB8AC3E}">
        <p14:creationId xmlns:p14="http://schemas.microsoft.com/office/powerpoint/2010/main" val="338750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r>
              <a:rPr lang="en-US" altLang="en-US" dirty="0"/>
              <a:t>Slide </a:t>
            </a:r>
            <a:fld id="{49053D73-DE88-441D-9C4E-F5EC8EBC8D66}" type="slidenum">
              <a:rPr lang="en-US" altLang="en-US"/>
              <a:pPr/>
              <a:t>‹#›</a:t>
            </a:fld>
            <a:endParaRPr lang="en-US" altLang="en-US" dirty="0"/>
          </a:p>
        </p:txBody>
      </p:sp>
    </p:spTree>
    <p:extLst>
      <p:ext uri="{BB962C8B-B14F-4D97-AF65-F5344CB8AC3E}">
        <p14:creationId xmlns:p14="http://schemas.microsoft.com/office/powerpoint/2010/main" val="18516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altLang="en-US" dirty="0"/>
              <a:t>Slide </a:t>
            </a:r>
            <a:fld id="{F5E30CB1-690A-45D8-B9F0-005D798EE2D7}" type="slidenum">
              <a:rPr lang="en-US" altLang="en-US"/>
              <a:pPr/>
              <a:t>‹#›</a:t>
            </a:fld>
            <a:endParaRPr lang="en-US" altLang="en-US" dirty="0"/>
          </a:p>
        </p:txBody>
      </p:sp>
    </p:spTree>
    <p:extLst>
      <p:ext uri="{BB962C8B-B14F-4D97-AF65-F5344CB8AC3E}">
        <p14:creationId xmlns:p14="http://schemas.microsoft.com/office/powerpoint/2010/main" val="364977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r>
              <a:rPr lang="en-US" altLang="en-US" dirty="0"/>
              <a:t>Slide </a:t>
            </a:r>
            <a:fld id="{86782726-DF83-4232-B218-2B366779B70B}" type="slidenum">
              <a:rPr lang="en-US" altLang="en-US"/>
              <a:pPr/>
              <a:t>‹#›</a:t>
            </a:fld>
            <a:endParaRPr lang="en-US" altLang="en-US" dirty="0"/>
          </a:p>
        </p:txBody>
      </p:sp>
    </p:spTree>
    <p:extLst>
      <p:ext uri="{BB962C8B-B14F-4D97-AF65-F5344CB8AC3E}">
        <p14:creationId xmlns:p14="http://schemas.microsoft.com/office/powerpoint/2010/main" val="34895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hyperlink" Target="mailto:sroods@ansi.org" TargetMode="External"/><Relationship Id="rId3" Type="http://schemas.openxmlformats.org/officeDocument/2006/relationships/image" Target="../media/image6.jpeg"/><Relationship Id="rId7" Type="http://schemas.openxmlformats.org/officeDocument/2006/relationships/hyperlink" Target="mailto:ksfrancis@ansi.org" TargetMode="External"/><Relationship Id="rId2" Type="http://schemas.openxmlformats.org/officeDocument/2006/relationships/theme" Target="../theme/theme4.xml"/><Relationship Id="rId1" Type="http://schemas.openxmlformats.org/officeDocument/2006/relationships/slideLayout" Target="../slideLayouts/slideLayout18.xml"/><Relationship Id="rId6" Type="http://schemas.openxmlformats.org/officeDocument/2006/relationships/hyperlink" Target="mailto:ksullivan@ansi.org" TargetMode="External"/><Relationship Id="rId11" Type="http://schemas.openxmlformats.org/officeDocument/2006/relationships/image" Target="../media/image7.png"/><Relationship Id="rId5" Type="http://schemas.openxmlformats.org/officeDocument/2006/relationships/hyperlink" Target="mailto:tzertuche@ansi.org" TargetMode="External"/><Relationship Id="rId10" Type="http://schemas.openxmlformats.org/officeDocument/2006/relationships/hyperlink" Target="mailto:dnegron@ansi.org" TargetMode="External"/><Relationship Id="rId4" Type="http://schemas.openxmlformats.org/officeDocument/2006/relationships/hyperlink" Target="mailto:jtretler@ansi.org" TargetMode="External"/><Relationship Id="rId9" Type="http://schemas.openxmlformats.org/officeDocument/2006/relationships/hyperlink" Target="mailto:jgpark@ansi.org"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lide_imagex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32" name="Rectangle 8"/>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Trebuchet MS" panose="020B0603020202020204" pitchFamily="34" charset="0"/>
              </a:defRPr>
            </a:lvl1pPr>
          </a:lstStyle>
          <a:p>
            <a:r>
              <a:rPr lang="en-US" altLang="en-US" dirty="0"/>
              <a:t>Slide </a:t>
            </a:r>
            <a:fld id="{0C1DD701-00BD-458D-B862-03E992783455}" type="slidenum">
              <a:rPr lang="en-US" altLang="en-US"/>
              <a:pPr/>
              <a:t>‹#›</a:t>
            </a:fld>
            <a:endParaRPr lang="en-US" altLang="en-US" dirty="0"/>
          </a:p>
        </p:txBody>
      </p:sp>
      <p:pic>
        <p:nvPicPr>
          <p:cNvPr id="1030" name="Picture 5"/>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userDrawn="1"/>
        </p:nvSpPr>
        <p:spPr bwMode="auto">
          <a:xfrm>
            <a:off x="3733800" y="6415088"/>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dirty="0" smtClean="0">
                <a:latin typeface="Trebuchet MS" pitchFamily="34" charset="0"/>
              </a:rPr>
              <a:t>Module II-B    </a:t>
            </a:r>
            <a:r>
              <a:rPr lang="en-US" sz="1000" b="1" dirty="0" smtClean="0">
                <a:solidFill>
                  <a:srgbClr val="4195D3"/>
                </a:solidFill>
                <a:latin typeface="Trebuchet MS" pitchFamily="34" charset="0"/>
              </a:rPr>
              <a:t>|</a:t>
            </a:r>
            <a:r>
              <a:rPr lang="en-US" sz="1000" dirty="0" smtClean="0">
                <a:latin typeface="Trebuchet MS" pitchFamily="34" charset="0"/>
              </a:rPr>
              <a:t>   USNC</a:t>
            </a:r>
          </a:p>
          <a:p>
            <a:pPr eaLnBrk="1" hangingPunct="1">
              <a:defRPr/>
            </a:pPr>
            <a:endParaRPr lang="en-US" sz="1000" dirty="0" smtClean="0">
              <a:latin typeface="Trebuchet MS" pitchFamily="34" charset="0"/>
            </a:endParaRPr>
          </a:p>
        </p:txBody>
      </p:sp>
    </p:spTree>
  </p:cSld>
  <p:clrMap bg1="lt1" tx1="dk1" bg2="lt2" tx2="dk2" accent1="accent1" accent2="accent2" accent3="accent3" accent4="accent4" accent5="accent5" accent6="accent6" hlink="hlink" folHlink="folHlink"/>
  <p:sldLayoutIdLst>
    <p:sldLayoutId id="2147484025" r:id="rId1"/>
    <p:sldLayoutId id="2147484008" r:id="rId2"/>
    <p:sldLayoutId id="2147484009" r:id="rId3"/>
    <p:sldLayoutId id="2147484010" r:id="rId4"/>
    <p:sldLayoutId id="2147484011" r:id="rId5"/>
    <p:sldLayoutId id="2147484012" r:id="rId6"/>
    <p:sldLayoutId id="2147484013" r:id="rId7"/>
  </p:sldLayoutIdLst>
  <p:timing>
    <p:tnLst>
      <p:par>
        <p:cTn id="1" dur="indefinite" restart="never" nodeType="tmRoot"/>
      </p:par>
    </p:tnLst>
  </p:timing>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slide_imagex3"/>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4582" name="Rectangle 6"/>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defRPr>
            </a:lvl1pPr>
          </a:lstStyle>
          <a:p>
            <a:r>
              <a:rPr lang="en-US" altLang="en-US" dirty="0"/>
              <a:t>Slide </a:t>
            </a:r>
            <a:fld id="{90C4306F-DC0D-4514-A295-F55F080B5694}" type="slidenum">
              <a:rPr lang="en-US" altLang="en-US"/>
              <a:pPr/>
              <a:t>‹#›</a:t>
            </a:fld>
            <a:endParaRPr lang="en-US" altLang="en-US" dirty="0"/>
          </a:p>
        </p:txBody>
      </p:sp>
      <p:pic>
        <p:nvPicPr>
          <p:cNvPr id="2054" name="Picture 5"/>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1"/>
          <p:cNvSpPr>
            <a:spLocks noChangeArrowheads="1"/>
          </p:cNvSpPr>
          <p:nvPr userDrawn="1"/>
        </p:nvSpPr>
        <p:spPr bwMode="auto">
          <a:xfrm>
            <a:off x="3735388" y="6415088"/>
            <a:ext cx="1990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smtClean="0">
                <a:latin typeface="Trebuchet MS" pitchFamily="34" charset="0"/>
              </a:rPr>
              <a:t>Introduction    </a:t>
            </a:r>
            <a:r>
              <a:rPr lang="en-US" altLang="en-US" sz="1000" b="1" dirty="0" smtClean="0">
                <a:solidFill>
                  <a:srgbClr val="4195D3"/>
                </a:solidFill>
                <a:latin typeface="Trebuchet MS" pitchFamily="34" charset="0"/>
              </a:rPr>
              <a:t>|</a:t>
            </a:r>
            <a:r>
              <a:rPr lang="en-US" altLang="en-US" sz="1000" dirty="0" smtClean="0">
                <a:latin typeface="Trebuchet MS" pitchFamily="34" charset="0"/>
              </a:rPr>
              <a:t>   IEC and USNC</a:t>
            </a:r>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Lst>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6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4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22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descr="slide_imagex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6630" name="Rectangle 6"/>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defRPr>
            </a:lvl1pPr>
          </a:lstStyle>
          <a:p>
            <a:r>
              <a:rPr lang="en-US" altLang="en-US" dirty="0"/>
              <a:t>Slide </a:t>
            </a:r>
            <a:fld id="{EF1FFFEF-A57F-4C50-A2FE-CD14494728A1}" type="slidenum">
              <a:rPr lang="en-US" altLang="en-US"/>
              <a:pPr/>
              <a:t>‹#›</a:t>
            </a:fld>
            <a:endParaRPr lang="en-US" altLang="en-US" dirty="0"/>
          </a:p>
        </p:txBody>
      </p:sp>
      <p:pic>
        <p:nvPicPr>
          <p:cNvPr id="3078" name="Picture 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7"/>
          <p:cNvSpPr>
            <a:spLocks noChangeArrowheads="1"/>
          </p:cNvSpPr>
          <p:nvPr userDrawn="1"/>
        </p:nvSpPr>
        <p:spPr bwMode="auto">
          <a:xfrm>
            <a:off x="3735388" y="6415088"/>
            <a:ext cx="1990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smtClean="0">
                <a:latin typeface="Trebuchet MS" pitchFamily="34" charset="0"/>
              </a:rPr>
              <a:t>Introduction    </a:t>
            </a:r>
            <a:r>
              <a:rPr lang="en-US" altLang="en-US" sz="1000" b="1" dirty="0" smtClean="0">
                <a:solidFill>
                  <a:srgbClr val="4195D3"/>
                </a:solidFill>
                <a:latin typeface="Trebuchet MS" pitchFamily="34" charset="0"/>
              </a:rPr>
              <a:t>|</a:t>
            </a:r>
            <a:r>
              <a:rPr lang="en-US" altLang="en-US" sz="1000" dirty="0" smtClean="0">
                <a:latin typeface="Trebuchet MS" pitchFamily="34" charset="0"/>
              </a:rPr>
              <a:t>   IEC and USNC</a:t>
            </a:r>
          </a:p>
        </p:txBody>
      </p:sp>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Lst>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6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4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22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descr="slide_imagex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Line 10"/>
          <p:cNvSpPr>
            <a:spLocks noChangeShapeType="1"/>
          </p:cNvSpPr>
          <p:nvPr userDrawn="1"/>
        </p:nvSpPr>
        <p:spPr bwMode="auto">
          <a:xfrm>
            <a:off x="4495800" y="1784350"/>
            <a:ext cx="0" cy="4159250"/>
          </a:xfrm>
          <a:prstGeom prst="line">
            <a:avLst/>
          </a:prstGeom>
          <a:noFill/>
          <a:ln w="5715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100" name="Rectangle 6"/>
          <p:cNvSpPr>
            <a:spLocks noChangeArrowheads="1"/>
          </p:cNvSpPr>
          <p:nvPr userDrawn="1"/>
        </p:nvSpPr>
        <p:spPr bwMode="auto">
          <a:xfrm>
            <a:off x="304800" y="17526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Joe Tretler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Vice President, International Policy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4"/>
              </a:rPr>
              <a:t>jtretler@ansi.org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212.642.4977</a:t>
            </a:r>
            <a:br>
              <a:rPr lang="en-US" altLang="en-US" sz="1500" dirty="0" smtClean="0">
                <a:solidFill>
                  <a:schemeClr val="bg1"/>
                </a:solidFill>
                <a:latin typeface="Trebuchet MS" pitchFamily="34" charset="0"/>
              </a:rPr>
            </a:br>
            <a:endParaRPr lang="en-US" altLang="en-US" sz="1500"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Tony Zertuche</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Director, International Policy &amp;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General Secretary</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5"/>
              </a:rPr>
              <a:t>tzertuche@ansi.org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212-642-4892</a:t>
            </a:r>
          </a:p>
          <a:p>
            <a:pPr>
              <a:lnSpc>
                <a:spcPct val="80000"/>
              </a:lnSpc>
              <a:spcBef>
                <a:spcPct val="20000"/>
              </a:spcBef>
              <a:buClr>
                <a:srgbClr val="0069B3"/>
              </a:buClr>
              <a:buSzPct val="75000"/>
              <a:buFont typeface="Monotype Sorts"/>
              <a:buNone/>
              <a:defRPr/>
            </a:pPr>
            <a:endParaRPr lang="en-US" altLang="en-US" sz="1500" b="1"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Kevin Sullivan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6"/>
              </a:rPr>
              <a:t>ksullivan@ansi.org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212.642.4963</a:t>
            </a:r>
          </a:p>
          <a:p>
            <a:pPr>
              <a:lnSpc>
                <a:spcPct val="80000"/>
              </a:lnSpc>
              <a:spcBef>
                <a:spcPct val="20000"/>
              </a:spcBef>
              <a:buClr>
                <a:srgbClr val="0069B3"/>
              </a:buClr>
              <a:buSzPct val="75000"/>
              <a:buFont typeface="Monotype Sorts"/>
              <a:buNone/>
              <a:defRPr/>
            </a:pPr>
            <a:endParaRPr lang="en-US" altLang="en-US" sz="1500" b="1"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endParaRPr lang="en-US" altLang="en-US" sz="1500" dirty="0" smtClean="0">
              <a:solidFill>
                <a:schemeClr val="bg2"/>
              </a:solidFill>
              <a:latin typeface="Trebuchet MS" pitchFamily="34" charset="0"/>
            </a:endParaRPr>
          </a:p>
        </p:txBody>
      </p:sp>
      <p:sp>
        <p:nvSpPr>
          <p:cNvPr id="4101" name="Rectangle 7"/>
          <p:cNvSpPr>
            <a:spLocks noChangeArrowheads="1"/>
          </p:cNvSpPr>
          <p:nvPr userDrawn="1"/>
        </p:nvSpPr>
        <p:spPr bwMode="auto">
          <a:xfrm>
            <a:off x="4910139" y="1447800"/>
            <a:ext cx="408146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463550" indent="-63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Kendall Szulewski-Francis</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7"/>
              </a:rPr>
              <a:t>ksfrancis@ansi.org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212-642-4965</a:t>
            </a:r>
          </a:p>
          <a:p>
            <a:pPr>
              <a:lnSpc>
                <a:spcPct val="80000"/>
              </a:lnSpc>
              <a:spcBef>
                <a:spcPct val="20000"/>
              </a:spcBef>
              <a:buClr>
                <a:srgbClr val="0069B3"/>
              </a:buClr>
              <a:buSzPct val="75000"/>
              <a:buFont typeface="Monotype Sorts"/>
              <a:buNone/>
              <a:defRPr/>
            </a:pPr>
            <a:endParaRPr lang="en-US" altLang="en-US" sz="1500" b="1"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Samuel</a:t>
            </a:r>
            <a:r>
              <a:rPr lang="en-US" altLang="en-US" sz="1500" b="1" baseline="0" dirty="0" smtClean="0">
                <a:solidFill>
                  <a:schemeClr val="bg1"/>
                </a:solidFill>
                <a:latin typeface="Trebuchet MS" pitchFamily="34" charset="0"/>
              </a:rPr>
              <a:t> Roods</a:t>
            </a:r>
            <a:endParaRPr lang="en-US" altLang="en-US" sz="1500" b="1"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8"/>
              </a:rPr>
              <a:t>sroods@ansi.org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212-642-4964</a:t>
            </a: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Jiin Park</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9"/>
              </a:rPr>
              <a:t>jgpark@ansi.org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212-642-4939</a:t>
            </a: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Debra Negron</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Meeting Coordinator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10"/>
              </a:rPr>
              <a:t>dnegron@ansi.org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212.642.4936</a:t>
            </a:r>
          </a:p>
        </p:txBody>
      </p:sp>
      <p:pic>
        <p:nvPicPr>
          <p:cNvPr id="4102" name="Picture 21"/>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28600" y="1066800"/>
            <a:ext cx="36861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20"/>
          <p:cNvSpPr>
            <a:spLocks noChangeArrowheads="1"/>
          </p:cNvSpPr>
          <p:nvPr userDrawn="1"/>
        </p:nvSpPr>
        <p:spPr bwMode="auto">
          <a:xfrm>
            <a:off x="304800" y="1219200"/>
            <a:ext cx="3641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b="1" dirty="0" smtClean="0">
                <a:solidFill>
                  <a:srgbClr val="99CC00"/>
                </a:solidFill>
                <a:latin typeface="Trebuchet MS" pitchFamily="34" charset="0"/>
              </a:rPr>
              <a:t>USNC Staff Contact Information</a:t>
            </a:r>
          </a:p>
        </p:txBody>
      </p:sp>
    </p:spTree>
  </p:cSld>
  <p:clrMap bg1="lt1" tx1="dk1" bg2="lt2" tx2="dk2" accent1="accent1" accent2="accent2" accent3="accent3" accent4="accent4" accent5="accent5" accent6="accent6" hlink="hlink" folHlink="folHlink"/>
  <p:sldLayoutIdLst>
    <p:sldLayoutId id="2147484024"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defRPr sz="2600">
          <a:solidFill>
            <a:schemeClr val="bg1"/>
          </a:solidFill>
          <a:latin typeface="+mn-lt"/>
          <a:ea typeface="+mn-ea"/>
          <a:cs typeface="+mn-cs"/>
        </a:defRPr>
      </a:lvl1pPr>
      <a:lvl2pPr marL="742950" indent="-285750" algn="ctr" rtl="0" eaLnBrk="0" fontAlgn="base" hangingPunct="0">
        <a:spcBef>
          <a:spcPct val="20000"/>
        </a:spcBef>
        <a:spcAft>
          <a:spcPct val="0"/>
        </a:spcAft>
        <a:defRPr sz="2600">
          <a:solidFill>
            <a:schemeClr val="tx1"/>
          </a:solidFill>
          <a:latin typeface="+mn-lt"/>
        </a:defRPr>
      </a:lvl2pPr>
      <a:lvl3pPr marL="1143000" indent="-228600" algn="ctr" rtl="0" eaLnBrk="0" fontAlgn="base" hangingPunct="0">
        <a:spcBef>
          <a:spcPct val="20000"/>
        </a:spcBef>
        <a:spcAft>
          <a:spcPct val="0"/>
        </a:spcAft>
        <a:defRPr sz="2600">
          <a:solidFill>
            <a:schemeClr val="tx1"/>
          </a:solidFill>
          <a:latin typeface="+mn-lt"/>
        </a:defRPr>
      </a:lvl3pPr>
      <a:lvl4pPr marL="1600200" indent="-228600" algn="ctr" rtl="0" eaLnBrk="0" fontAlgn="base" hangingPunct="0">
        <a:spcBef>
          <a:spcPct val="20000"/>
        </a:spcBef>
        <a:spcAft>
          <a:spcPct val="0"/>
        </a:spcAft>
        <a:defRPr sz="2600">
          <a:solidFill>
            <a:schemeClr val="tx1"/>
          </a:solidFill>
          <a:latin typeface="+mn-lt"/>
        </a:defRPr>
      </a:lvl4pPr>
      <a:lvl5pPr marL="2057400" indent="-228600" algn="ctr" rtl="0" eaLnBrk="0" fontAlgn="base" hangingPunct="0">
        <a:spcBef>
          <a:spcPct val="20000"/>
        </a:spcBef>
        <a:spcAft>
          <a:spcPct val="0"/>
        </a:spcAft>
        <a:defRPr sz="2600">
          <a:solidFill>
            <a:schemeClr val="tx1"/>
          </a:solidFill>
          <a:latin typeface="+mn-lt"/>
        </a:defRPr>
      </a:lvl5pPr>
      <a:lvl6pPr marL="2514600" indent="-228600" algn="ctr" rtl="0" fontAlgn="base">
        <a:spcBef>
          <a:spcPct val="20000"/>
        </a:spcBef>
        <a:spcAft>
          <a:spcPct val="0"/>
        </a:spcAft>
        <a:defRPr sz="2600">
          <a:solidFill>
            <a:schemeClr val="tx1"/>
          </a:solidFill>
          <a:latin typeface="+mn-lt"/>
        </a:defRPr>
      </a:lvl6pPr>
      <a:lvl7pPr marL="2971800" indent="-228600" algn="ctr" rtl="0" fontAlgn="base">
        <a:spcBef>
          <a:spcPct val="20000"/>
        </a:spcBef>
        <a:spcAft>
          <a:spcPct val="0"/>
        </a:spcAft>
        <a:defRPr sz="2600">
          <a:solidFill>
            <a:schemeClr val="tx1"/>
          </a:solidFill>
          <a:latin typeface="+mn-lt"/>
        </a:defRPr>
      </a:lvl7pPr>
      <a:lvl8pPr marL="3429000" indent="-228600" algn="ctr" rtl="0" fontAlgn="base">
        <a:spcBef>
          <a:spcPct val="20000"/>
        </a:spcBef>
        <a:spcAft>
          <a:spcPct val="0"/>
        </a:spcAft>
        <a:defRPr sz="2600">
          <a:solidFill>
            <a:schemeClr val="tx1"/>
          </a:solidFill>
          <a:latin typeface="+mn-lt"/>
        </a:defRPr>
      </a:lvl8pPr>
      <a:lvl9pPr marL="3886200" indent="-228600" algn="ctr" rtl="0" fontAlgn="base">
        <a:spcBef>
          <a:spcPct val="20000"/>
        </a:spcBef>
        <a:spcAft>
          <a:spcPct val="0"/>
        </a:spcAft>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32" name="Rectangle 8"/>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Trebuchet MS" panose="020B0603020202020204" pitchFamily="34" charset="0"/>
              </a:defRPr>
            </a:lvl1pPr>
          </a:lstStyle>
          <a:p>
            <a:r>
              <a:rPr lang="en-US" altLang="en-US" dirty="0"/>
              <a:t>Slide </a:t>
            </a:r>
            <a:fld id="{0C1DD701-00BD-458D-B862-03E992783455}" type="slidenum">
              <a:rPr lang="en-US" altLang="en-US"/>
              <a:pPr/>
              <a:t>‹#›</a:t>
            </a:fld>
            <a:endParaRPr lang="en-US" altLang="en-US" dirty="0"/>
          </a:p>
        </p:txBody>
      </p:sp>
      <p:pic>
        <p:nvPicPr>
          <p:cNvPr id="1030" name="Picture 5"/>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1"/>
          <p:cNvSpPr txBox="1">
            <a:spLocks noChangeArrowheads="1"/>
          </p:cNvSpPr>
          <p:nvPr userDrawn="1"/>
        </p:nvSpPr>
        <p:spPr bwMode="auto">
          <a:xfrm>
            <a:off x="3733800" y="6415088"/>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dirty="0" smtClean="0">
                <a:latin typeface="Trebuchet MS" pitchFamily="34" charset="0"/>
              </a:rPr>
              <a:t>Module I    </a:t>
            </a:r>
            <a:r>
              <a:rPr lang="en-US" sz="1000" b="1" dirty="0" smtClean="0">
                <a:solidFill>
                  <a:srgbClr val="4195D3"/>
                </a:solidFill>
                <a:latin typeface="Trebuchet MS" pitchFamily="34" charset="0"/>
              </a:rPr>
              <a:t>|</a:t>
            </a:r>
            <a:r>
              <a:rPr lang="en-US" sz="1000" dirty="0" smtClean="0">
                <a:latin typeface="Trebuchet MS" pitchFamily="34" charset="0"/>
              </a:rPr>
              <a:t>   USNC</a:t>
            </a:r>
          </a:p>
          <a:p>
            <a:pPr eaLnBrk="1" hangingPunct="1">
              <a:defRPr/>
            </a:pPr>
            <a:endParaRPr lang="en-US" sz="1000" dirty="0" smtClean="0">
              <a:latin typeface="Trebuchet MS" pitchFamily="34" charset="0"/>
            </a:endParaRPr>
          </a:p>
        </p:txBody>
      </p:sp>
    </p:spTree>
    <p:extLst>
      <p:ext uri="{BB962C8B-B14F-4D97-AF65-F5344CB8AC3E}">
        <p14:creationId xmlns:p14="http://schemas.microsoft.com/office/powerpoint/2010/main" val="396227885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Lst>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6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4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22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ansi.org/standards_activities/iec_programs/governance_committees/gen_info?menuid=3#ta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share.ansi.org/Shared%20Documents/Standards%20Activities/International%20Standardization/IEC/USNC%20Tool%20Box/USNC-TAG-Model-Operating-Procedures.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nsi.org/education_trainings/overview?menuid=9" TargetMode="External"/><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3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hyperlink" Target="http://www.iec.ch/members_experts/refdocs/iec/IEC_Meeting_Guide_2012.pdf" TargetMode="External"/><Relationship Id="rId3" Type="http://schemas.openxmlformats.org/officeDocument/2006/relationships/hyperlink" Target="http://www.iec.ch/members_experts/refdocs/iec/isoiecdir-2%7bed7.0%7den.pdf" TargetMode="External"/><Relationship Id="rId7" Type="http://schemas.openxmlformats.org/officeDocument/2006/relationships/hyperlink" Target="https://share.ansi.org/Shared%20Documents/Standards%20Activities/International%20Standardization/IEC/USNC%20Tool%20Box/USNC-TAG-Model-Operating-Procedures.pdf" TargetMode="External"/><Relationship Id="rId2" Type="http://schemas.openxmlformats.org/officeDocument/2006/relationships/hyperlink" Target="http://www.iec.ch/members_experts/refdocs/iec/isoiecdir1%7bed13.0%7den.pdf" TargetMode="External"/><Relationship Id="rId1" Type="http://schemas.openxmlformats.org/officeDocument/2006/relationships/slideLayout" Target="../slideLayouts/slideLayout2.xml"/><Relationship Id="rId6" Type="http://schemas.openxmlformats.org/officeDocument/2006/relationships/hyperlink" Target="https://share.ansi.org/Shared%20Documents/Standards%20Activities/International%20Standardization/IEC/USNC%20Tool%20Box/USNC%20RULES%20of%20PROCEDURE_1.doc" TargetMode="External"/><Relationship Id="rId5" Type="http://schemas.openxmlformats.org/officeDocument/2006/relationships/hyperlink" Target="http://www.iec.ch/members_experts/refdocs/iec/stat_2001-2018e.pdf" TargetMode="External"/><Relationship Id="rId4" Type="http://schemas.openxmlformats.org/officeDocument/2006/relationships/hyperlink" Target="http://www.iec.ch/members_experts/refdocs/iec/isoiecdir-1-consolidatedIECsup%7bed13.0%7den.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ansi.org/" TargetMode="External"/><Relationship Id="rId2" Type="http://schemas.openxmlformats.org/officeDocument/2006/relationships/hyperlink" Target="https://www.ansi.org/standards_activities/iec_programs/overview"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4114800"/>
            <a:ext cx="9144000" cy="1165225"/>
          </a:xfrm>
        </p:spPr>
        <p:txBody>
          <a:bodyPr/>
          <a:lstStyle/>
          <a:p>
            <a:pPr eaLnBrk="1" hangingPunct="1">
              <a:lnSpc>
                <a:spcPct val="120000"/>
              </a:lnSpc>
            </a:pPr>
            <a:r>
              <a:rPr lang="en-US" altLang="en-US" sz="3400" dirty="0" smtClean="0">
                <a:solidFill>
                  <a:srgbClr val="99CC00"/>
                </a:solidFill>
              </a:rPr>
              <a:t>Module II-B:</a:t>
            </a:r>
            <a:r>
              <a:rPr lang="en-US" altLang="en-US" sz="3400" dirty="0" smtClean="0"/>
              <a:t/>
            </a:r>
            <a:br>
              <a:rPr lang="en-US" altLang="en-US" sz="3400" dirty="0" smtClean="0"/>
            </a:br>
            <a:r>
              <a:rPr lang="en-US" altLang="en-US" b="0" dirty="0" smtClean="0"/>
              <a:t>USNC/IEC Organizational and </a:t>
            </a:r>
            <a:br>
              <a:rPr lang="en-US" altLang="en-US" b="0" dirty="0" smtClean="0"/>
            </a:br>
            <a:r>
              <a:rPr lang="en-US" altLang="en-US" b="0" dirty="0" smtClean="0"/>
              <a:t>Governance Structure</a:t>
            </a:r>
            <a:r>
              <a:rPr lang="en-US" altLang="en-US" sz="2600" dirty="0" smtClean="0"/>
              <a:t/>
            </a:r>
            <a:br>
              <a:rPr lang="en-US" altLang="en-US" sz="2600" dirty="0" smtClean="0"/>
            </a:br>
            <a:endParaRPr lang="en-US" altLang="en-US" sz="1800" dirty="0" smtClean="0"/>
          </a:p>
        </p:txBody>
      </p:sp>
      <p:pic>
        <p:nvPicPr>
          <p:cNvPr id="614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486400"/>
            <a:ext cx="1519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USNC/IEC Membership (cont)</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10</a:t>
            </a:fld>
            <a:endParaRPr lang="en-US" altLang="en-US" dirty="0"/>
          </a:p>
        </p:txBody>
      </p:sp>
      <p:sp>
        <p:nvSpPr>
          <p:cNvPr id="6" name="Content Placeholder 5"/>
          <p:cNvSpPr>
            <a:spLocks noGrp="1"/>
          </p:cNvSpPr>
          <p:nvPr>
            <p:ph idx="1"/>
          </p:nvPr>
        </p:nvSpPr>
        <p:spPr/>
        <p:txBody>
          <a:bodyPr/>
          <a:lstStyle/>
          <a:p>
            <a:r>
              <a:rPr lang="en-US" dirty="0"/>
              <a:t>ANSI members may become voting members of the USNC upon determination of material interest, provided they are also</a:t>
            </a:r>
            <a:r>
              <a:rPr lang="en-US" dirty="0" smtClean="0"/>
              <a:t>:</a:t>
            </a:r>
            <a:endParaRPr lang="en-US" dirty="0"/>
          </a:p>
          <a:p>
            <a:pPr lvl="1"/>
            <a:r>
              <a:rPr lang="en-US" dirty="0"/>
              <a:t>organizations serving as TAG Administrators and/or TC/SC Administrative Secretariats and having paid the requisite </a:t>
            </a:r>
            <a:r>
              <a:rPr lang="en-US" dirty="0" smtClean="0"/>
              <a:t>fees</a:t>
            </a:r>
          </a:p>
          <a:p>
            <a:pPr marL="914400" lvl="2" indent="0">
              <a:buNone/>
            </a:pPr>
            <a:r>
              <a:rPr lang="en-US" i="1" dirty="0" smtClean="0"/>
              <a:t>or</a:t>
            </a:r>
            <a:endParaRPr lang="en-US" i="1" dirty="0"/>
          </a:p>
          <a:p>
            <a:pPr lvl="1"/>
            <a:r>
              <a:rPr lang="en-US" dirty="0"/>
              <a:t>entities which have expressed interest in participating in the USNC and have paid the USNC Organizational Fee</a:t>
            </a:r>
          </a:p>
          <a:p>
            <a:r>
              <a:rPr lang="en-US" i="1" dirty="0" smtClean="0"/>
              <a:t>For </a:t>
            </a:r>
            <a:r>
              <a:rPr lang="en-US" i="1" dirty="0"/>
              <a:t>more information about membership, please contact the USNC/IEC </a:t>
            </a:r>
            <a:r>
              <a:rPr lang="en-US" i="1" dirty="0" smtClean="0"/>
              <a:t>staff (</a:t>
            </a:r>
            <a:r>
              <a:rPr lang="en-US" i="1" dirty="0" smtClean="0">
                <a:hlinkClick r:id="rId2"/>
              </a:rPr>
              <a:t>usnc@ansi.org</a:t>
            </a:r>
            <a:r>
              <a:rPr lang="en-US" i="1" dirty="0" smtClean="0"/>
              <a:t>).</a:t>
            </a:r>
            <a:endParaRPr lang="en-US" i="1" dirty="0"/>
          </a:p>
          <a:p>
            <a:endParaRPr lang="en-US" dirty="0"/>
          </a:p>
        </p:txBody>
      </p:sp>
    </p:spTree>
    <p:extLst>
      <p:ext uri="{BB962C8B-B14F-4D97-AF65-F5344CB8AC3E}">
        <p14:creationId xmlns:p14="http://schemas.microsoft.com/office/powerpoint/2010/main" val="3683568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USNC/IEC Organizational Structure</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11</a:t>
            </a:fld>
            <a:endParaRPr lang="en-US" altLang="en-US" dirty="0"/>
          </a:p>
        </p:txBody>
      </p:sp>
      <p:pic>
        <p:nvPicPr>
          <p:cNvPr id="1026" name="Picture 2" descr="https://www.ansi.org/standards_activities/images/usnc-chart.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8997" y="1371600"/>
            <a:ext cx="574600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90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deo selfie | A stick person standing in front of a ..."/>
          <p:cNvPicPr>
            <a:picLocks noChangeAspect="1"/>
          </p:cNvPicPr>
          <p:nvPr/>
        </p:nvPicPr>
        <p:blipFill rotWithShape="1">
          <a:blip r:embed="rId2" cstate="print">
            <a:extLst>
              <a:ext uri="{28A0092B-C50C-407E-A947-70E740481C1C}">
                <a14:useLocalDpi xmlns:a14="http://schemas.microsoft.com/office/drawing/2010/main" val="0"/>
              </a:ext>
            </a:extLst>
          </a:blip>
          <a:srcRect l="11454" r="28731"/>
          <a:stretch/>
        </p:blipFill>
        <p:spPr>
          <a:xfrm>
            <a:off x="76201" y="1314677"/>
            <a:ext cx="3581400" cy="3742192"/>
          </a:xfrm>
          <a:prstGeom prst="rect">
            <a:avLst/>
          </a:prstGeom>
        </p:spPr>
      </p:pic>
      <p:sp>
        <p:nvSpPr>
          <p:cNvPr id="2" name="Title 1"/>
          <p:cNvSpPr>
            <a:spLocks noGrp="1"/>
          </p:cNvSpPr>
          <p:nvPr>
            <p:ph type="title"/>
          </p:nvPr>
        </p:nvSpPr>
        <p:spPr/>
        <p:txBody>
          <a:bodyPr/>
          <a:lstStyle/>
          <a:p>
            <a:r>
              <a:rPr lang="en-US" dirty="0" smtClean="0"/>
              <a:t>Look familiar?</a:t>
            </a:r>
            <a:endParaRPr lang="en-US" dirty="0"/>
          </a:p>
        </p:txBody>
      </p:sp>
      <p:sp>
        <p:nvSpPr>
          <p:cNvPr id="3" name="Content Placeholder 2"/>
          <p:cNvSpPr>
            <a:spLocks noGrp="1"/>
          </p:cNvSpPr>
          <p:nvPr>
            <p:ph idx="1"/>
          </p:nvPr>
        </p:nvSpPr>
        <p:spPr>
          <a:xfrm>
            <a:off x="3810000" y="1600200"/>
            <a:ext cx="4876800" cy="4525963"/>
          </a:xfrm>
        </p:spPr>
        <p:txBody>
          <a:bodyPr/>
          <a:lstStyle/>
          <a:p>
            <a:r>
              <a:rPr lang="en-US" dirty="0"/>
              <a:t>That’s because the USNC </a:t>
            </a:r>
            <a:r>
              <a:rPr lang="en-US" dirty="0" smtClean="0"/>
              <a:t>“mirrors” </a:t>
            </a:r>
            <a:r>
              <a:rPr lang="en-US" dirty="0"/>
              <a:t>the IEC structure </a:t>
            </a:r>
            <a:r>
              <a:rPr lang="en-US" dirty="0" smtClean="0"/>
              <a:t/>
            </a:r>
            <a:br>
              <a:rPr lang="en-US" dirty="0" smtClean="0"/>
            </a:br>
            <a:r>
              <a:rPr lang="en-US" dirty="0" smtClean="0"/>
              <a:t>in </a:t>
            </a:r>
            <a:r>
              <a:rPr lang="en-US" dirty="0"/>
              <a:t>order to best coordinate US positions for each of the respective IEC Council, Committees, and Groups</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12</a:t>
            </a:fld>
            <a:endParaRPr lang="en-US" altLang="en-US" dirty="0"/>
          </a:p>
        </p:txBody>
      </p:sp>
    </p:spTree>
    <p:extLst>
      <p:ext uri="{BB962C8B-B14F-4D97-AF65-F5344CB8AC3E}">
        <p14:creationId xmlns:p14="http://schemas.microsoft.com/office/powerpoint/2010/main" val="1834550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IEC/USC Organization Structure:</a:t>
            </a:r>
            <a:br>
              <a:rPr lang="en-US" dirty="0" smtClean="0"/>
            </a:br>
            <a:r>
              <a:rPr lang="en-US" dirty="0" smtClean="0"/>
              <a:t>Mirror Image Relationships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13</a:t>
            </a:fld>
            <a:endParaRPr lang="en-US" altLang="en-US" dirty="0"/>
          </a:p>
        </p:txBody>
      </p:sp>
      <p:graphicFrame>
        <p:nvGraphicFramePr>
          <p:cNvPr id="7" name="Content Placeholder 2"/>
          <p:cNvGraphicFramePr>
            <a:graphicFrameLocks/>
          </p:cNvGraphicFramePr>
          <p:nvPr>
            <p:extLst>
              <p:ext uri="{D42A27DB-BD31-4B8C-83A1-F6EECF244321}">
                <p14:modId xmlns:p14="http://schemas.microsoft.com/office/powerpoint/2010/main" val="1174273458"/>
              </p:ext>
            </p:extLst>
          </p:nvPr>
        </p:nvGraphicFramePr>
        <p:xfrm>
          <a:off x="678873" y="1547018"/>
          <a:ext cx="762692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Left-Right Arrow 7"/>
          <p:cNvSpPr/>
          <p:nvPr/>
        </p:nvSpPr>
        <p:spPr>
          <a:xfrm>
            <a:off x="4229100" y="1633812"/>
            <a:ext cx="685800" cy="373857"/>
          </a:xfrm>
          <a:prstGeom prst="leftRight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Right Arrow 8"/>
          <p:cNvSpPr/>
          <p:nvPr/>
        </p:nvSpPr>
        <p:spPr>
          <a:xfrm>
            <a:off x="4267200" y="2493306"/>
            <a:ext cx="609600" cy="228600"/>
          </a:xfrm>
          <a:prstGeom prst="leftRightArrow">
            <a:avLst/>
          </a:prstGeom>
          <a:solidFill>
            <a:srgbClr val="4C565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Right Arrow 9"/>
          <p:cNvSpPr/>
          <p:nvPr/>
        </p:nvSpPr>
        <p:spPr>
          <a:xfrm>
            <a:off x="4267200" y="3276600"/>
            <a:ext cx="609600" cy="228600"/>
          </a:xfrm>
          <a:prstGeom prst="leftRightArrow">
            <a:avLst/>
          </a:prstGeom>
          <a:solidFill>
            <a:srgbClr val="4C565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Right Arrow 10"/>
          <p:cNvSpPr/>
          <p:nvPr/>
        </p:nvSpPr>
        <p:spPr>
          <a:xfrm>
            <a:off x="4267200" y="4059894"/>
            <a:ext cx="609600" cy="228600"/>
          </a:xfrm>
          <a:prstGeom prst="leftRightArrow">
            <a:avLst/>
          </a:prstGeom>
          <a:solidFill>
            <a:srgbClr val="4C565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Right Arrow 11"/>
          <p:cNvSpPr/>
          <p:nvPr/>
        </p:nvSpPr>
        <p:spPr>
          <a:xfrm>
            <a:off x="4267200" y="4843188"/>
            <a:ext cx="609600" cy="228600"/>
          </a:xfrm>
          <a:prstGeom prst="leftRightArrow">
            <a:avLst/>
          </a:prstGeom>
          <a:solidFill>
            <a:srgbClr val="4C565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eft-Right Arrow 12"/>
          <p:cNvSpPr/>
          <p:nvPr/>
        </p:nvSpPr>
        <p:spPr>
          <a:xfrm>
            <a:off x="4267200" y="5626480"/>
            <a:ext cx="609600" cy="228600"/>
          </a:xfrm>
          <a:prstGeom prst="leftRightArrow">
            <a:avLst/>
          </a:prstGeom>
          <a:solidFill>
            <a:srgbClr val="4C565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2207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Participation in IEC </a:t>
            </a:r>
            <a:br>
              <a:rPr lang="en-US" dirty="0" smtClean="0"/>
            </a:br>
            <a:r>
              <a:rPr lang="en-US" dirty="0" smtClean="0"/>
              <a:t>Policy and Management Activities</a:t>
            </a:r>
            <a:endParaRPr lang="en-US" dirty="0"/>
          </a:p>
        </p:txBody>
      </p:sp>
      <p:sp>
        <p:nvSpPr>
          <p:cNvPr id="3" name="Content Placeholder 2"/>
          <p:cNvSpPr>
            <a:spLocks noGrp="1"/>
          </p:cNvSpPr>
          <p:nvPr>
            <p:ph idx="1"/>
          </p:nvPr>
        </p:nvSpPr>
        <p:spPr/>
        <p:txBody>
          <a:bodyPr/>
          <a:lstStyle/>
          <a:p>
            <a:r>
              <a:rPr lang="en-US" dirty="0"/>
              <a:t>U.S. is one of six permanent Council Board members</a:t>
            </a:r>
          </a:p>
          <a:p>
            <a:pPr lvl="1"/>
            <a:r>
              <a:rPr lang="en-US" dirty="0"/>
              <a:t>15 members </a:t>
            </a:r>
            <a:r>
              <a:rPr lang="en-US" dirty="0" smtClean="0"/>
              <a:t>total</a:t>
            </a:r>
          </a:p>
          <a:p>
            <a:r>
              <a:rPr lang="en-US" dirty="0" smtClean="0"/>
              <a:t>U.S is one of seven permanent Standardization Management Board (SMB) members</a:t>
            </a:r>
          </a:p>
          <a:p>
            <a:pPr lvl="1"/>
            <a:r>
              <a:rPr lang="en-US" dirty="0" smtClean="0"/>
              <a:t>15 </a:t>
            </a:r>
            <a:r>
              <a:rPr lang="en-US" dirty="0"/>
              <a:t>members </a:t>
            </a:r>
            <a:r>
              <a:rPr lang="en-US" dirty="0" smtClean="0"/>
              <a:t>total</a:t>
            </a:r>
            <a:endParaRPr lang="en-US" dirty="0"/>
          </a:p>
          <a:p>
            <a:r>
              <a:rPr lang="en-US" dirty="0"/>
              <a:t>The USNC and its members participate in approximately 90% of Technical Committees and administers 14% of TC Secretariats</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14</a:t>
            </a:fld>
            <a:endParaRPr lang="en-US" altLang="en-US" dirty="0"/>
          </a:p>
        </p:txBody>
      </p:sp>
    </p:spTree>
    <p:extLst>
      <p:ext uri="{BB962C8B-B14F-4D97-AF65-F5344CB8AC3E}">
        <p14:creationId xmlns:p14="http://schemas.microsoft.com/office/powerpoint/2010/main" val="1575787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Council</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15</a:t>
            </a:fld>
            <a:endParaRPr lang="en-US" altLang="en-US" dirty="0"/>
          </a:p>
        </p:txBody>
      </p:sp>
      <p:pic>
        <p:nvPicPr>
          <p:cNvPr id="1026" name="Picture 2" descr="https://www.ansi.org/standards_activities/images/usnc-chart.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8997" y="1371600"/>
            <a:ext cx="5746005"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33800" y="2819400"/>
            <a:ext cx="18288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rot="1537921">
            <a:off x="2505611" y="2523277"/>
            <a:ext cx="1143000" cy="20215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4606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Council</a:t>
            </a:r>
            <a:endParaRPr lang="en-US" dirty="0"/>
          </a:p>
        </p:txBody>
      </p:sp>
      <p:sp>
        <p:nvSpPr>
          <p:cNvPr id="3" name="Content Placeholder 2"/>
          <p:cNvSpPr>
            <a:spLocks noGrp="1"/>
          </p:cNvSpPr>
          <p:nvPr>
            <p:ph idx="1"/>
          </p:nvPr>
        </p:nvSpPr>
        <p:spPr>
          <a:xfrm>
            <a:off x="457200" y="1600200"/>
            <a:ext cx="5029200" cy="4525963"/>
          </a:xfrm>
        </p:spPr>
        <p:txBody>
          <a:bodyPr/>
          <a:lstStyle/>
          <a:p>
            <a:r>
              <a:rPr lang="en-US" dirty="0"/>
              <a:t>Represents and coordinates U.S. involvement in IEC on behalf of the U.S. electrotechnical </a:t>
            </a:r>
            <a:r>
              <a:rPr lang="en-US" dirty="0" smtClean="0"/>
              <a:t>community</a:t>
            </a:r>
            <a:endParaRPr lang="en-US" dirty="0"/>
          </a:p>
          <a:p>
            <a:r>
              <a:rPr lang="en-US" dirty="0"/>
              <a:t>Coordinates USNC activities with standards developers to promote consistency in IEC international and national activities </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16</a:t>
            </a:fld>
            <a:endParaRPr lang="en-US" altLang="en-US" dirty="0"/>
          </a:p>
        </p:txBody>
      </p:sp>
      <p:pic>
        <p:nvPicPr>
          <p:cNvPr id="5" name="Picture 4" descr="How Hybrid Cloud will Enable Streams of Data to Flow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514600"/>
            <a:ext cx="2914361" cy="2133600"/>
          </a:xfrm>
          <a:prstGeom prst="rect">
            <a:avLst/>
          </a:prstGeom>
        </p:spPr>
      </p:pic>
    </p:spTree>
    <p:extLst>
      <p:ext uri="{BB962C8B-B14F-4D97-AF65-F5344CB8AC3E}">
        <p14:creationId xmlns:p14="http://schemas.microsoft.com/office/powerpoint/2010/main" val="905530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Technical Management </a:t>
            </a:r>
            <a:br>
              <a:rPr lang="en-US" dirty="0" smtClean="0"/>
            </a:br>
            <a:r>
              <a:rPr lang="en-US" dirty="0" smtClean="0"/>
              <a:t>Committee (TMC)</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17</a:t>
            </a:fld>
            <a:endParaRPr lang="en-US" altLang="en-US" dirty="0"/>
          </a:p>
        </p:txBody>
      </p:sp>
      <p:pic>
        <p:nvPicPr>
          <p:cNvPr id="1026" name="Picture 2" descr="https://www.ansi.org/standards_activities/images/usnc-chart.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8997" y="1371600"/>
            <a:ext cx="5746005"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33800" y="3488166"/>
            <a:ext cx="1828800" cy="7028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rot="8379802">
            <a:off x="5520456" y="2897500"/>
            <a:ext cx="1143000" cy="20215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5830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Technical Management </a:t>
            </a:r>
            <a:br>
              <a:rPr lang="en-US" dirty="0" smtClean="0"/>
            </a:br>
            <a:r>
              <a:rPr lang="en-US" dirty="0" smtClean="0"/>
              <a:t>Committee (TMC)</a:t>
            </a:r>
            <a:endParaRPr lang="en-US" dirty="0"/>
          </a:p>
        </p:txBody>
      </p:sp>
      <p:sp>
        <p:nvSpPr>
          <p:cNvPr id="3" name="Content Placeholder 2"/>
          <p:cNvSpPr>
            <a:spLocks noGrp="1"/>
          </p:cNvSpPr>
          <p:nvPr>
            <p:ph idx="1"/>
          </p:nvPr>
        </p:nvSpPr>
        <p:spPr/>
        <p:txBody>
          <a:bodyPr/>
          <a:lstStyle/>
          <a:p>
            <a:r>
              <a:rPr lang="en-US" sz="2000" dirty="0"/>
              <a:t>Manages the technical work of the USNC and represents the interests of the U.S. at the Standardization Management Board (SMB)</a:t>
            </a:r>
          </a:p>
          <a:p>
            <a:pPr lvl="1"/>
            <a:r>
              <a:rPr lang="en-US" sz="1800" dirty="0"/>
              <a:t>Develops U.S. positions in preparation for IEC/SMB meetings</a:t>
            </a:r>
          </a:p>
          <a:p>
            <a:pPr lvl="1"/>
            <a:r>
              <a:rPr lang="en-US" sz="1800" dirty="0"/>
              <a:t>Appoints and oversees the designation of Technical Advisors, Deputy Technical Advisors, and TAG Administrators</a:t>
            </a:r>
          </a:p>
          <a:p>
            <a:pPr lvl="1"/>
            <a:r>
              <a:rPr lang="en-US" sz="1800" dirty="0"/>
              <a:t>Approves the designation of U.S. Secretariats to IEC Committees </a:t>
            </a:r>
          </a:p>
          <a:p>
            <a:pPr lvl="1"/>
            <a:r>
              <a:rPr lang="en-US" sz="1800" dirty="0"/>
              <a:t>Authorizes invitations to host IEC Technical Committee (TC) and Subcommittee (SC) meetings in the U.S. </a:t>
            </a:r>
          </a:p>
          <a:p>
            <a:pPr lvl="1"/>
            <a:r>
              <a:rPr lang="en-US" sz="1800" dirty="0"/>
              <a:t>Interfaces with regional/international bodies on technical issues </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18</a:t>
            </a:fld>
            <a:endParaRPr lang="en-US" altLang="en-US" dirty="0"/>
          </a:p>
        </p:txBody>
      </p:sp>
    </p:spTree>
    <p:extLst>
      <p:ext uri="{BB962C8B-B14F-4D97-AF65-F5344CB8AC3E}">
        <p14:creationId xmlns:p14="http://schemas.microsoft.com/office/powerpoint/2010/main" val="3992173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Technical Advisory Groups </a:t>
            </a:r>
            <a:br>
              <a:rPr lang="en-US" dirty="0" smtClean="0"/>
            </a:br>
            <a:r>
              <a:rPr lang="en-US" dirty="0" smtClean="0"/>
              <a:t>(TAGs)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19</a:t>
            </a:fld>
            <a:endParaRPr lang="en-US" altLang="en-US" dirty="0"/>
          </a:p>
        </p:txBody>
      </p:sp>
      <p:pic>
        <p:nvPicPr>
          <p:cNvPr id="1026" name="Picture 2" descr="https://www.ansi.org/standards_activities/images/usnc-chart.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8997" y="1371600"/>
            <a:ext cx="5746005"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33800" y="4250166"/>
            <a:ext cx="1828800" cy="9314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rot="8379802">
            <a:off x="5520456" y="3659500"/>
            <a:ext cx="1143000" cy="20215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9462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HABILITACIÓN Y MEDICINA FÍSICA. Mirando al futur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209800"/>
            <a:ext cx="3581400" cy="3038475"/>
          </a:xfrm>
          <a:prstGeom prst="rect">
            <a:avLst/>
          </a:prstGeom>
        </p:spPr>
      </p:pic>
      <p:sp>
        <p:nvSpPr>
          <p:cNvPr id="2" name="Title 1"/>
          <p:cNvSpPr>
            <a:spLocks noGrp="1"/>
          </p:cNvSpPr>
          <p:nvPr>
            <p:ph type="title"/>
          </p:nvPr>
        </p:nvSpPr>
        <p:spPr/>
        <p:txBody>
          <a:bodyPr/>
          <a:lstStyle/>
          <a:p>
            <a:r>
              <a:rPr lang="en-US" dirty="0" smtClean="0"/>
              <a:t>Module II-B: Learning Objectives</a:t>
            </a:r>
            <a:endParaRPr lang="en-US" dirty="0"/>
          </a:p>
        </p:txBody>
      </p:sp>
      <p:sp>
        <p:nvSpPr>
          <p:cNvPr id="3" name="Content Placeholder 2"/>
          <p:cNvSpPr>
            <a:spLocks noGrp="1"/>
          </p:cNvSpPr>
          <p:nvPr>
            <p:ph idx="1"/>
          </p:nvPr>
        </p:nvSpPr>
        <p:spPr>
          <a:xfrm>
            <a:off x="457200" y="1600200"/>
            <a:ext cx="5257800" cy="4525963"/>
          </a:xfrm>
        </p:spPr>
        <p:txBody>
          <a:bodyPr/>
          <a:lstStyle/>
          <a:p>
            <a:r>
              <a:rPr lang="en-US" dirty="0"/>
              <a:t>This module provides an overview of the U.S. National Committee of the International Electrotechnical Commission (USNC/IEC</a:t>
            </a:r>
            <a:r>
              <a:rPr lang="en-US" dirty="0" smtClean="0"/>
              <a:t>)</a:t>
            </a:r>
            <a:endParaRPr lang="en-US" dirty="0"/>
          </a:p>
          <a:p>
            <a:pPr lvl="1"/>
            <a:r>
              <a:rPr lang="en-US" dirty="0"/>
              <a:t>Membership </a:t>
            </a:r>
            <a:endParaRPr lang="en-US" dirty="0" smtClean="0"/>
          </a:p>
          <a:p>
            <a:pPr lvl="1"/>
            <a:r>
              <a:rPr lang="en-US" dirty="0" smtClean="0"/>
              <a:t>Organization structure</a:t>
            </a:r>
          </a:p>
          <a:p>
            <a:pPr lvl="1"/>
            <a:r>
              <a:rPr lang="en-US" dirty="0" smtClean="0"/>
              <a:t>Governance and policy-setting bodies</a:t>
            </a:r>
          </a:p>
          <a:p>
            <a:pPr lvl="1"/>
            <a:r>
              <a:rPr lang="en-US" dirty="0" smtClean="0"/>
              <a:t>USNC </a:t>
            </a:r>
            <a:r>
              <a:rPr lang="en-US" dirty="0"/>
              <a:t>Technical Advisory Groups (TAGs)</a:t>
            </a:r>
          </a:p>
          <a:p>
            <a:endParaRPr lang="en-US" sz="24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a:t>
            </a:fld>
            <a:endParaRPr lang="en-US" altLang="en-US" dirty="0"/>
          </a:p>
        </p:txBody>
      </p:sp>
    </p:spTree>
    <p:extLst>
      <p:ext uri="{BB962C8B-B14F-4D97-AF65-F5344CB8AC3E}">
        <p14:creationId xmlns:p14="http://schemas.microsoft.com/office/powerpoint/2010/main" val="4018287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TAGs</a:t>
            </a:r>
            <a:endParaRPr lang="en-US" dirty="0"/>
          </a:p>
        </p:txBody>
      </p:sp>
      <p:sp>
        <p:nvSpPr>
          <p:cNvPr id="3" name="Content Placeholder 2"/>
          <p:cNvSpPr>
            <a:spLocks noGrp="1"/>
          </p:cNvSpPr>
          <p:nvPr>
            <p:ph idx="1"/>
          </p:nvPr>
        </p:nvSpPr>
        <p:spPr>
          <a:xfrm>
            <a:off x="3358382" y="1600200"/>
            <a:ext cx="5328417" cy="4525963"/>
          </a:xfrm>
        </p:spPr>
        <p:txBody>
          <a:bodyPr/>
          <a:lstStyle/>
          <a:p>
            <a:r>
              <a:rPr lang="en-US" sz="2000" dirty="0"/>
              <a:t>USNC-approved Technical Advisory </a:t>
            </a:r>
            <a:r>
              <a:rPr lang="en-US" sz="2000" dirty="0" smtClean="0"/>
              <a:t/>
            </a:r>
            <a:br>
              <a:rPr lang="en-US" sz="2000" dirty="0" smtClean="0"/>
            </a:br>
            <a:r>
              <a:rPr lang="en-US" sz="2000" dirty="0" smtClean="0"/>
              <a:t>Groups (</a:t>
            </a:r>
            <a:r>
              <a:rPr lang="en-US" sz="2000" dirty="0" smtClean="0">
                <a:hlinkClick r:id="rId2"/>
              </a:rPr>
              <a:t>TAGs</a:t>
            </a:r>
            <a:r>
              <a:rPr lang="en-US" sz="2000" dirty="0"/>
              <a:t>) develop the U.S. positions on technical – and certain policy – issues under consideration within the IEC technical committee structure </a:t>
            </a:r>
          </a:p>
          <a:p>
            <a:r>
              <a:rPr lang="en-US" sz="2000" dirty="0"/>
              <a:t>U.S. TAGs are </a:t>
            </a:r>
            <a:r>
              <a:rPr lang="en-US" sz="2000" i="1" u="sng" dirty="0"/>
              <a:t>mirror committees</a:t>
            </a:r>
            <a:r>
              <a:rPr lang="en-US" sz="2000" i="1" dirty="0"/>
              <a:t> </a:t>
            </a:r>
            <a:r>
              <a:rPr lang="en-US" sz="2000" dirty="0"/>
              <a:t>of IEC TCs and </a:t>
            </a:r>
            <a:r>
              <a:rPr lang="en-US" sz="2000" dirty="0" smtClean="0"/>
              <a:t>SCs</a:t>
            </a:r>
            <a:endParaRPr lang="en-US" sz="2000" dirty="0"/>
          </a:p>
          <a:p>
            <a:r>
              <a:rPr lang="en-US" sz="2000" dirty="0"/>
              <a:t>TAGs provide the delegates who will represent the United States in technical committee discussions at IEC meetings and also the experts who will serve on WGs, PTs and MTs</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20</a:t>
            </a:fld>
            <a:endParaRPr lang="en-US" altLang="en-US" dirty="0"/>
          </a:p>
        </p:txBody>
      </p:sp>
      <p:pic>
        <p:nvPicPr>
          <p:cNvPr id="5" name="Picture 4" descr="Michael Stout's Blog-For students and teachers: OMG!! I'v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590800"/>
            <a:ext cx="2922954" cy="1781175"/>
          </a:xfrm>
          <a:prstGeom prst="rect">
            <a:avLst/>
          </a:prstGeom>
        </p:spPr>
      </p:pic>
    </p:spTree>
    <p:extLst>
      <p:ext uri="{BB962C8B-B14F-4D97-AF65-F5344CB8AC3E}">
        <p14:creationId xmlns:p14="http://schemas.microsoft.com/office/powerpoint/2010/main" val="1662828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Technical Advisory Groups </a:t>
            </a:r>
            <a:br>
              <a:rPr lang="en-US" dirty="0" smtClean="0"/>
            </a:br>
            <a:r>
              <a:rPr lang="en-US" dirty="0" smtClean="0"/>
              <a:t>(USTAGs)</a:t>
            </a:r>
            <a:endParaRPr lang="en-US" dirty="0"/>
          </a:p>
        </p:txBody>
      </p:sp>
      <p:sp>
        <p:nvSpPr>
          <p:cNvPr id="3" name="Content Placeholder 2"/>
          <p:cNvSpPr>
            <a:spLocks noGrp="1"/>
          </p:cNvSpPr>
          <p:nvPr>
            <p:ph idx="1"/>
          </p:nvPr>
        </p:nvSpPr>
        <p:spPr/>
        <p:txBody>
          <a:bodyPr/>
          <a:lstStyle/>
          <a:p>
            <a:r>
              <a:rPr lang="en-US" dirty="0"/>
              <a:t>U.S. Technical Advisory Groups </a:t>
            </a:r>
            <a:r>
              <a:rPr lang="en-US" dirty="0" smtClean="0"/>
              <a:t>(USTAGs</a:t>
            </a:r>
            <a:r>
              <a:rPr lang="en-US" dirty="0"/>
              <a:t>) are </a:t>
            </a:r>
            <a:r>
              <a:rPr lang="en-US" dirty="0" smtClean="0"/>
              <a:t/>
            </a:r>
            <a:br>
              <a:rPr lang="en-US" dirty="0" smtClean="0"/>
            </a:br>
            <a:r>
              <a:rPr lang="en-US" dirty="0" smtClean="0"/>
              <a:t>committees </a:t>
            </a:r>
            <a:r>
              <a:rPr lang="en-US" dirty="0"/>
              <a:t>appointed by the USNC for participation </a:t>
            </a:r>
            <a:r>
              <a:rPr lang="en-US" dirty="0" smtClean="0"/>
              <a:t/>
            </a:r>
            <a:br>
              <a:rPr lang="en-US" dirty="0" smtClean="0"/>
            </a:br>
            <a:r>
              <a:rPr lang="en-US" dirty="0" smtClean="0"/>
              <a:t>in </a:t>
            </a:r>
            <a:r>
              <a:rPr lang="en-US" dirty="0"/>
              <a:t>all IEC technical and certain IEC policy activities</a:t>
            </a:r>
          </a:p>
          <a:p>
            <a:pPr lvl="1"/>
            <a:r>
              <a:rPr lang="en-US" dirty="0" smtClean="0"/>
              <a:t>Any </a:t>
            </a:r>
            <a:r>
              <a:rPr lang="en-US" dirty="0"/>
              <a:t>U. S. national interested parties directly and materially affected by the work of the TC/SC may participate as members of a USNC-approved TAG.</a:t>
            </a:r>
          </a:p>
          <a:p>
            <a:pPr lvl="1"/>
            <a:r>
              <a:rPr lang="en-US" dirty="0"/>
              <a:t>The process for developing USNC positions provide an opportunity for fair and equitable participation without dominance by any single interest </a:t>
            </a:r>
          </a:p>
          <a:p>
            <a:pPr lvl="1"/>
            <a:r>
              <a:rPr lang="en-US" dirty="0"/>
              <a:t>An annual TAG participation fee of </a:t>
            </a:r>
            <a:r>
              <a:rPr lang="en-US" dirty="0" smtClean="0"/>
              <a:t>$310 </a:t>
            </a:r>
            <a:r>
              <a:rPr lang="en-US" dirty="0"/>
              <a:t>is required </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21</a:t>
            </a:fld>
            <a:endParaRPr lang="en-US" altLang="en-US" dirty="0"/>
          </a:p>
        </p:txBody>
      </p:sp>
    </p:spTree>
    <p:extLst>
      <p:ext uri="{BB962C8B-B14F-4D97-AF65-F5344CB8AC3E}">
        <p14:creationId xmlns:p14="http://schemas.microsoft.com/office/powerpoint/2010/main" val="1906767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TAG Responsibilities</a:t>
            </a:r>
            <a:endParaRPr lang="en-US" dirty="0"/>
          </a:p>
        </p:txBody>
      </p:sp>
      <p:sp>
        <p:nvSpPr>
          <p:cNvPr id="3" name="Content Placeholder 2"/>
          <p:cNvSpPr>
            <a:spLocks noGrp="1"/>
          </p:cNvSpPr>
          <p:nvPr>
            <p:ph idx="1"/>
          </p:nvPr>
        </p:nvSpPr>
        <p:spPr/>
        <p:txBody>
          <a:bodyPr/>
          <a:lstStyle/>
          <a:p>
            <a:r>
              <a:rPr lang="en-US" dirty="0"/>
              <a:t>Development and maintenance of international standards in a specific technical area</a:t>
            </a:r>
          </a:p>
          <a:p>
            <a:pPr lvl="1"/>
            <a:r>
              <a:rPr lang="en-US" dirty="0"/>
              <a:t>“Mirrors” relevant IEC committee</a:t>
            </a:r>
          </a:p>
          <a:p>
            <a:pPr lvl="1"/>
            <a:r>
              <a:rPr lang="en-US" dirty="0"/>
              <a:t>Formed when new area of technical work is identified</a:t>
            </a:r>
          </a:p>
          <a:p>
            <a:r>
              <a:rPr lang="en-US" dirty="0" smtClean="0"/>
              <a:t>Compliance </a:t>
            </a:r>
            <a:r>
              <a:rPr lang="en-US" dirty="0"/>
              <a:t>with ISO/IEC </a:t>
            </a:r>
            <a:r>
              <a:rPr lang="en-US" dirty="0" smtClean="0"/>
              <a:t>Directives</a:t>
            </a:r>
          </a:p>
          <a:p>
            <a:r>
              <a:rPr lang="en-US" dirty="0" smtClean="0"/>
              <a:t>Providing the U.S. delegations to technical committee meetings</a:t>
            </a:r>
          </a:p>
          <a:p>
            <a:r>
              <a:rPr lang="en-US" dirty="0" smtClean="0"/>
              <a:t>Including all relevant stakeholder interests</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22</a:t>
            </a:fld>
            <a:endParaRPr lang="en-US" altLang="en-US" dirty="0"/>
          </a:p>
        </p:txBody>
      </p:sp>
    </p:spTree>
    <p:extLst>
      <p:ext uri="{BB962C8B-B14F-4D97-AF65-F5344CB8AC3E}">
        <p14:creationId xmlns:p14="http://schemas.microsoft.com/office/powerpoint/2010/main" val="2333496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t;strong&gt;United States&lt;/strong&gt; Flag | Free Stock Photo | An illustration of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593669"/>
            <a:ext cx="3153898" cy="3657600"/>
          </a:xfrm>
          <a:prstGeom prst="rect">
            <a:avLst/>
          </a:prstGeom>
        </p:spPr>
      </p:pic>
      <p:sp>
        <p:nvSpPr>
          <p:cNvPr id="2" name="Title 1"/>
          <p:cNvSpPr>
            <a:spLocks noGrp="1"/>
          </p:cNvSpPr>
          <p:nvPr>
            <p:ph type="title"/>
          </p:nvPr>
        </p:nvSpPr>
        <p:spPr/>
        <p:txBody>
          <a:bodyPr/>
          <a:lstStyle/>
          <a:p>
            <a:r>
              <a:rPr lang="en-US" dirty="0" smtClean="0"/>
              <a:t>USNC TAG Responsibilities (cont)</a:t>
            </a:r>
            <a:endParaRPr lang="en-US" dirty="0"/>
          </a:p>
        </p:txBody>
      </p:sp>
      <p:sp>
        <p:nvSpPr>
          <p:cNvPr id="3" name="Content Placeholder 2"/>
          <p:cNvSpPr>
            <a:spLocks noGrp="1"/>
          </p:cNvSpPr>
          <p:nvPr>
            <p:ph idx="1"/>
          </p:nvPr>
        </p:nvSpPr>
        <p:spPr>
          <a:xfrm>
            <a:off x="3429000" y="1600200"/>
            <a:ext cx="5257800" cy="4525963"/>
          </a:xfrm>
        </p:spPr>
        <p:txBody>
          <a:bodyPr/>
          <a:lstStyle/>
          <a:p>
            <a:r>
              <a:rPr lang="en-US" sz="2000" dirty="0"/>
              <a:t>Determining U.S. positions on </a:t>
            </a:r>
            <a:r>
              <a:rPr lang="en-US" sz="2000" dirty="0" smtClean="0"/>
              <a:t/>
            </a:r>
            <a:br>
              <a:rPr lang="en-US" sz="2000" dirty="0" smtClean="0"/>
            </a:br>
            <a:r>
              <a:rPr lang="en-US" sz="2000" dirty="0" smtClean="0"/>
              <a:t>matters </a:t>
            </a:r>
            <a:r>
              <a:rPr lang="en-US" sz="2000" dirty="0"/>
              <a:t>arising </a:t>
            </a:r>
            <a:r>
              <a:rPr lang="en-US" sz="2000" dirty="0" smtClean="0"/>
              <a:t>before </a:t>
            </a:r>
            <a:r>
              <a:rPr lang="en-US" sz="2000" dirty="0"/>
              <a:t>international technical committees</a:t>
            </a:r>
          </a:p>
          <a:p>
            <a:pPr lvl="1"/>
            <a:r>
              <a:rPr lang="en-US" sz="1800" dirty="0"/>
              <a:t>All U.S. positions developed by a TAG must be submitted to the relevant IEC committee by the USNC office</a:t>
            </a:r>
          </a:p>
          <a:p>
            <a:pPr lvl="1"/>
            <a:r>
              <a:rPr lang="en-US" sz="1800" dirty="0"/>
              <a:t>U.S. Technical Advisors (TAs) for IEC committees are appointed by the USNC Technical Management Committee and operate in compliance with the USNC Operating Manual (see Module </a:t>
            </a:r>
            <a:br>
              <a:rPr lang="en-US" sz="1800" dirty="0"/>
            </a:br>
            <a:r>
              <a:rPr lang="en-US" sz="1800" dirty="0"/>
              <a:t>III-B for more information on TAs).</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23</a:t>
            </a:fld>
            <a:endParaRPr lang="en-US" altLang="en-US" dirty="0"/>
          </a:p>
        </p:txBody>
      </p:sp>
    </p:spTree>
    <p:extLst>
      <p:ext uri="{BB962C8B-B14F-4D97-AF65-F5344CB8AC3E}">
        <p14:creationId xmlns:p14="http://schemas.microsoft.com/office/powerpoint/2010/main" val="1933518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Criteria for Establishment </a:t>
            </a:r>
            <a:br>
              <a:rPr lang="en-US" dirty="0" smtClean="0"/>
            </a:br>
            <a:r>
              <a:rPr lang="en-US" dirty="0" smtClean="0"/>
              <a:t>of a US TAG</a:t>
            </a:r>
            <a:endParaRPr lang="en-US" dirty="0"/>
          </a:p>
        </p:txBody>
      </p:sp>
      <p:sp>
        <p:nvSpPr>
          <p:cNvPr id="3" name="Content Placeholder 2"/>
          <p:cNvSpPr>
            <a:spLocks noGrp="1"/>
          </p:cNvSpPr>
          <p:nvPr>
            <p:ph idx="1"/>
          </p:nvPr>
        </p:nvSpPr>
        <p:spPr/>
        <p:txBody>
          <a:bodyPr/>
          <a:lstStyle/>
          <a:p>
            <a:r>
              <a:rPr lang="en-US" sz="2000" dirty="0"/>
              <a:t>There shall be NO undue financial barriers to participation.</a:t>
            </a:r>
          </a:p>
          <a:p>
            <a:r>
              <a:rPr lang="en-US" sz="2000" dirty="0"/>
              <a:t>Participation shall not be conditional upon membership in any organization nor unreasonably restricted on the basis of technical qualifications or other such requirements.</a:t>
            </a:r>
          </a:p>
          <a:p>
            <a:r>
              <a:rPr lang="en-US" sz="2000" dirty="0"/>
              <a:t>Guidelines for determining a U.S. voting position shall be provided and followed</a:t>
            </a:r>
          </a:p>
          <a:p>
            <a:r>
              <a:rPr lang="en-US" sz="2000" dirty="0"/>
              <a:t>Criteria for approval of U.S. positions on International Standards shall be met</a:t>
            </a:r>
          </a:p>
          <a:p>
            <a:r>
              <a:rPr lang="en-US" sz="2000" dirty="0"/>
              <a:t>At least three (3) voting members are required for viability</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24</a:t>
            </a:fld>
            <a:endParaRPr lang="en-US" altLang="en-US" dirty="0"/>
          </a:p>
        </p:txBody>
      </p:sp>
    </p:spTree>
    <p:extLst>
      <p:ext uri="{BB962C8B-B14F-4D97-AF65-F5344CB8AC3E}">
        <p14:creationId xmlns:p14="http://schemas.microsoft.com/office/powerpoint/2010/main" val="479865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TAG Procedures</a:t>
            </a:r>
            <a:endParaRPr lang="en-US" dirty="0"/>
          </a:p>
        </p:txBody>
      </p:sp>
      <p:sp>
        <p:nvSpPr>
          <p:cNvPr id="3" name="Content Placeholder 2"/>
          <p:cNvSpPr>
            <a:spLocks noGrp="1"/>
          </p:cNvSpPr>
          <p:nvPr>
            <p:ph idx="1"/>
          </p:nvPr>
        </p:nvSpPr>
        <p:spPr>
          <a:xfrm>
            <a:off x="457200" y="1600200"/>
            <a:ext cx="5715000" cy="4525963"/>
          </a:xfrm>
        </p:spPr>
        <p:txBody>
          <a:bodyPr/>
          <a:lstStyle/>
          <a:p>
            <a:r>
              <a:rPr lang="en-US" dirty="0"/>
              <a:t>All USNC/IEC TAGs may choose to adopt:</a:t>
            </a:r>
          </a:p>
          <a:p>
            <a:pPr lvl="1"/>
            <a:r>
              <a:rPr lang="en-US" dirty="0"/>
              <a:t>the </a:t>
            </a:r>
            <a:r>
              <a:rPr lang="en-US" i="1" dirty="0">
                <a:hlinkClick r:id="rId2"/>
              </a:rPr>
              <a:t>Model Operating Procedures for USNC/IEC Technical Advisory Groups </a:t>
            </a:r>
            <a:r>
              <a:rPr lang="en-US" dirty="0">
                <a:hlinkClick r:id="rId2"/>
              </a:rPr>
              <a:t/>
            </a:r>
            <a:br>
              <a:rPr lang="en-US" dirty="0">
                <a:hlinkClick r:id="rId2"/>
              </a:rPr>
            </a:br>
            <a:r>
              <a:rPr lang="en-US" dirty="0" smtClean="0"/>
              <a:t>	</a:t>
            </a:r>
            <a:r>
              <a:rPr lang="en-US" i="1" dirty="0" smtClean="0"/>
              <a:t>or</a:t>
            </a:r>
            <a:endParaRPr lang="en-US" i="1" dirty="0"/>
          </a:p>
          <a:p>
            <a:pPr lvl="1"/>
            <a:r>
              <a:rPr lang="en-US" dirty="0"/>
              <a:t>their own procedures, which must be equivalent to or more stringent than the TMC-approved model procedures and conform to the essential requirements of the </a:t>
            </a:r>
            <a:r>
              <a:rPr lang="en-US" i="1" dirty="0"/>
              <a:t>Model Operating Procedures for USNC/IEC Technical Advisory Groups </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25</a:t>
            </a:fld>
            <a:endParaRPr lang="en-US" altLang="en-US" dirty="0"/>
          </a:p>
        </p:txBody>
      </p:sp>
      <p:pic>
        <p:nvPicPr>
          <p:cNvPr id="5" name="Picture 4" descr="Knowledge7 — Using Func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2680" y="2743200"/>
            <a:ext cx="2724492" cy="1814512"/>
          </a:xfrm>
          <a:prstGeom prst="rect">
            <a:avLst/>
          </a:prstGeom>
        </p:spPr>
      </p:pic>
    </p:spTree>
    <p:extLst>
      <p:ext uri="{BB962C8B-B14F-4D97-AF65-F5344CB8AC3E}">
        <p14:creationId xmlns:p14="http://schemas.microsoft.com/office/powerpoint/2010/main" val="747917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IEC/TC and </a:t>
            </a:r>
            <a:br>
              <a:rPr lang="en-US" dirty="0" smtClean="0"/>
            </a:br>
            <a:r>
              <a:rPr lang="en-US" dirty="0" smtClean="0"/>
              <a:t>USTAG Relationship</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26</a:t>
            </a:fld>
            <a:endParaRPr lang="en-US" altLang="en-US" dirty="0"/>
          </a:p>
        </p:txBody>
      </p:sp>
      <p:graphicFrame>
        <p:nvGraphicFramePr>
          <p:cNvPr id="5" name="Content Placeholder 30"/>
          <p:cNvGraphicFramePr>
            <a:graphicFrameLocks/>
          </p:cNvGraphicFramePr>
          <p:nvPr>
            <p:extLst>
              <p:ext uri="{D42A27DB-BD31-4B8C-83A1-F6EECF244321}">
                <p14:modId xmlns:p14="http://schemas.microsoft.com/office/powerpoint/2010/main" val="2663322146"/>
              </p:ext>
            </p:extLst>
          </p:nvPr>
        </p:nvGraphicFramePr>
        <p:xfrm>
          <a:off x="762000" y="1981200"/>
          <a:ext cx="79248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eft-Right Arrow 5"/>
          <p:cNvSpPr/>
          <p:nvPr/>
        </p:nvSpPr>
        <p:spPr>
          <a:xfrm>
            <a:off x="4457700" y="3280064"/>
            <a:ext cx="609600" cy="228600"/>
          </a:xfrm>
          <a:prstGeom prst="leftRightArrow">
            <a:avLst/>
          </a:prstGeom>
          <a:solidFill>
            <a:srgbClr val="4C565F"/>
          </a:solidFill>
          <a:ln w="15875" cap="flat" cmpd="sng" algn="ctr">
            <a:solidFill>
              <a:srgbClr val="DFE3E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Tw Cen MT" panose="020B0602020104020603"/>
              <a:ea typeface="+mn-ea"/>
              <a:cs typeface="+mn-cs"/>
            </a:endParaRPr>
          </a:p>
        </p:txBody>
      </p:sp>
      <p:sp>
        <p:nvSpPr>
          <p:cNvPr id="7" name="Left-Right Arrow 6"/>
          <p:cNvSpPr/>
          <p:nvPr/>
        </p:nvSpPr>
        <p:spPr>
          <a:xfrm>
            <a:off x="4457700" y="4363431"/>
            <a:ext cx="609600" cy="228600"/>
          </a:xfrm>
          <a:prstGeom prst="leftRightArrow">
            <a:avLst/>
          </a:prstGeom>
          <a:solidFill>
            <a:srgbClr val="4C565F"/>
          </a:solidFill>
          <a:ln w="15875" cap="flat" cmpd="sng" algn="ctr">
            <a:solidFill>
              <a:srgbClr val="DFE3E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Tw Cen MT" panose="020B0602020104020603"/>
              <a:ea typeface="+mn-ea"/>
              <a:cs typeface="+mn-cs"/>
            </a:endParaRPr>
          </a:p>
        </p:txBody>
      </p:sp>
      <p:sp>
        <p:nvSpPr>
          <p:cNvPr id="8" name="Left-Right Arrow 7"/>
          <p:cNvSpPr/>
          <p:nvPr/>
        </p:nvSpPr>
        <p:spPr>
          <a:xfrm>
            <a:off x="4457700" y="5261723"/>
            <a:ext cx="609600" cy="228600"/>
          </a:xfrm>
          <a:prstGeom prst="leftRightArrow">
            <a:avLst/>
          </a:prstGeom>
          <a:solidFill>
            <a:srgbClr val="4C565F"/>
          </a:solidFill>
          <a:ln w="15875" cap="flat" cmpd="sng" algn="ctr">
            <a:solidFill>
              <a:srgbClr val="DFE3E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871488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Funding</a:t>
            </a:r>
            <a:endParaRPr lang="en-US" dirty="0"/>
          </a:p>
        </p:txBody>
      </p:sp>
      <p:sp>
        <p:nvSpPr>
          <p:cNvPr id="3" name="Content Placeholder 2"/>
          <p:cNvSpPr>
            <a:spLocks noGrp="1"/>
          </p:cNvSpPr>
          <p:nvPr>
            <p:ph idx="1"/>
          </p:nvPr>
        </p:nvSpPr>
        <p:spPr>
          <a:xfrm>
            <a:off x="457200" y="1600200"/>
            <a:ext cx="6019800" cy="4525963"/>
          </a:xfrm>
        </p:spPr>
        <p:txBody>
          <a:bodyPr/>
          <a:lstStyle/>
          <a:p>
            <a:r>
              <a:rPr lang="en-US" sz="2000" dirty="0"/>
              <a:t>In 1998, the ANSI Board of Directors challenged the USNC/IEC to become a self-supporting </a:t>
            </a:r>
            <a:r>
              <a:rPr lang="en-US" sz="2000" dirty="0" smtClean="0"/>
              <a:t>entity</a:t>
            </a:r>
            <a:endParaRPr lang="en-US" sz="2000" dirty="0"/>
          </a:p>
          <a:p>
            <a:r>
              <a:rPr lang="en-US" sz="2000" dirty="0"/>
              <a:t>With the exception of membership fees, the USNC receives no subsidies from other organizations or financial support from the U.S. </a:t>
            </a:r>
            <a:r>
              <a:rPr lang="en-US" sz="2000" dirty="0" smtClean="0"/>
              <a:t>government</a:t>
            </a:r>
            <a:endParaRPr lang="en-US" sz="2000" dirty="0"/>
          </a:p>
          <a:p>
            <a:r>
              <a:rPr lang="en-US" sz="2000" dirty="0"/>
              <a:t>Numerous funding options were considered and a “Pay to Play” philosophy was ultimately adopted by the USNC/IEC Council</a:t>
            </a:r>
          </a:p>
          <a:p>
            <a:pPr lvl="1"/>
            <a:r>
              <a:rPr lang="en-US" sz="1800" dirty="0"/>
              <a:t>* Determined to be the fairest, most equitable and least onerous payment mechanism</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27</a:t>
            </a:fld>
            <a:endParaRPr lang="en-US" altLang="en-US" dirty="0"/>
          </a:p>
        </p:txBody>
      </p:sp>
      <p:pic>
        <p:nvPicPr>
          <p:cNvPr id="7" name="Picture 6" descr="Perché credo che il venture capital molte delle startup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0203" y="2819400"/>
            <a:ext cx="2311994" cy="1371600"/>
          </a:xfrm>
          <a:prstGeom prst="rect">
            <a:avLst/>
          </a:prstGeom>
        </p:spPr>
      </p:pic>
    </p:spTree>
    <p:extLst>
      <p:ext uri="{BB962C8B-B14F-4D97-AF65-F5344CB8AC3E}">
        <p14:creationId xmlns:p14="http://schemas.microsoft.com/office/powerpoint/2010/main" val="3970528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a:t>
            </a:r>
            <a:r>
              <a:rPr lang="en-US" dirty="0" smtClean="0"/>
              <a:t>Funding </a:t>
            </a:r>
            <a:endParaRPr lang="en-US" dirty="0"/>
          </a:p>
        </p:txBody>
      </p:sp>
      <p:sp>
        <p:nvSpPr>
          <p:cNvPr id="3" name="Content Placeholder 2"/>
          <p:cNvSpPr>
            <a:spLocks noGrp="1"/>
          </p:cNvSpPr>
          <p:nvPr>
            <p:ph idx="1"/>
          </p:nvPr>
        </p:nvSpPr>
        <p:spPr/>
        <p:txBody>
          <a:bodyPr/>
          <a:lstStyle/>
          <a:p>
            <a:r>
              <a:rPr lang="en-US" dirty="0"/>
              <a:t>“Pay-to-Play” </a:t>
            </a:r>
          </a:p>
          <a:p>
            <a:pPr lvl="1"/>
            <a:r>
              <a:rPr lang="en-US" dirty="0"/>
              <a:t>Modest, across-the-board fee for all individual TAG Participants (currently </a:t>
            </a:r>
            <a:r>
              <a:rPr lang="en-US" dirty="0" smtClean="0"/>
              <a:t>$310 </a:t>
            </a:r>
            <a:r>
              <a:rPr lang="en-US" dirty="0"/>
              <a:t>annual fee; </a:t>
            </a:r>
            <a:r>
              <a:rPr lang="en-US" dirty="0" smtClean="0"/>
              <a:t>$620 </a:t>
            </a:r>
            <a:r>
              <a:rPr lang="en-US" dirty="0"/>
              <a:t>for TAGs serving two or more TC/SCs)</a:t>
            </a:r>
          </a:p>
          <a:p>
            <a:pPr lvl="2"/>
            <a:r>
              <a:rPr lang="en-US" dirty="0"/>
              <a:t>ANSI membership is not required</a:t>
            </a:r>
          </a:p>
          <a:p>
            <a:pPr lvl="2"/>
            <a:r>
              <a:rPr lang="en-US" dirty="0"/>
              <a:t>Exemptions, waivers, etc. are considered on a case-by-case </a:t>
            </a:r>
            <a:r>
              <a:rPr lang="en-US" dirty="0" smtClean="0"/>
              <a:t>basis</a:t>
            </a:r>
            <a:endParaRPr lang="en-US" dirty="0"/>
          </a:p>
          <a:p>
            <a:pPr lvl="1"/>
            <a:r>
              <a:rPr lang="en-US" dirty="0"/>
              <a:t>ANSI members (companies, organizations and government agencies) can become voting USNC Members for an annual fee of $</a:t>
            </a:r>
            <a:r>
              <a:rPr lang="en-US" dirty="0" smtClean="0"/>
              <a:t>6,600 </a:t>
            </a:r>
            <a:endParaRPr lang="en-US" dirty="0"/>
          </a:p>
          <a:p>
            <a:pPr lvl="2"/>
            <a:r>
              <a:rPr lang="en-US" dirty="0"/>
              <a:t>Individual TAG participation fees are waived for any employee of that company, organization or agency</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28</a:t>
            </a:fld>
            <a:endParaRPr lang="en-US" altLang="en-US" dirty="0"/>
          </a:p>
        </p:txBody>
      </p:sp>
    </p:spTree>
    <p:extLst>
      <p:ext uri="{BB962C8B-B14F-4D97-AF65-F5344CB8AC3E}">
        <p14:creationId xmlns:p14="http://schemas.microsoft.com/office/powerpoint/2010/main" val="1281746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Conformity Assessment Policy Coordination Committee (CAPCC)</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29</a:t>
            </a:fld>
            <a:endParaRPr lang="en-US" altLang="en-US" dirty="0"/>
          </a:p>
        </p:txBody>
      </p:sp>
      <p:pic>
        <p:nvPicPr>
          <p:cNvPr id="1026" name="Picture 2" descr="https://www.ansi.org/standards_activities/images/usnc-chart.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8997" y="1371600"/>
            <a:ext cx="5746005"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91200" y="3488166"/>
            <a:ext cx="1524000" cy="19220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rot="8379802">
            <a:off x="7360486" y="3834055"/>
            <a:ext cx="1143000" cy="20215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4694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II-B: Disclaimer</a:t>
            </a:r>
            <a:endParaRPr lang="en-US" dirty="0"/>
          </a:p>
        </p:txBody>
      </p:sp>
      <p:sp>
        <p:nvSpPr>
          <p:cNvPr id="3" name="Content Placeholder 2"/>
          <p:cNvSpPr>
            <a:spLocks noGrp="1"/>
          </p:cNvSpPr>
          <p:nvPr>
            <p:ph idx="1"/>
          </p:nvPr>
        </p:nvSpPr>
        <p:spPr/>
        <p:txBody>
          <a:bodyPr/>
          <a:lstStyle/>
          <a:p>
            <a:r>
              <a:rPr lang="en-US" sz="2400" dirty="0" smtClean="0"/>
              <a:t>The information contained in this self-taught </a:t>
            </a:r>
            <a:br>
              <a:rPr lang="en-US" sz="2400" dirty="0" smtClean="0"/>
            </a:br>
            <a:r>
              <a:rPr lang="en-US" sz="2400" dirty="0" smtClean="0"/>
              <a:t>learning module is intended as a summary of documents and procedures frequently used within the IEC and the USNC/IEC.</a:t>
            </a:r>
          </a:p>
          <a:p>
            <a:r>
              <a:rPr lang="en-US" sz="2400" dirty="0" smtClean="0"/>
              <a:t>For additional information about content addressed in this module, please contact the USNC/IEC Staff (</a:t>
            </a:r>
            <a:r>
              <a:rPr lang="en-US" sz="2400" dirty="0" smtClean="0">
                <a:hlinkClick r:id="rId2"/>
              </a:rPr>
              <a:t>usnc@ansi.org</a:t>
            </a:r>
            <a:r>
              <a:rPr lang="en-US" sz="2400" dirty="0" smtClean="0"/>
              <a:t>).</a:t>
            </a:r>
          </a:p>
          <a:p>
            <a:r>
              <a:rPr lang="en-US" sz="2400" dirty="0" smtClean="0"/>
              <a:t>Additional information is also available via </a:t>
            </a:r>
            <a:r>
              <a:rPr lang="en-US" sz="2400" dirty="0" smtClean="0">
                <a:hlinkClick r:id="rId3"/>
              </a:rPr>
              <a:t>ANSI Education and Training Services</a:t>
            </a:r>
            <a:r>
              <a:rPr lang="en-US" sz="2400" dirty="0" smtClean="0"/>
              <a:t>.</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a:t>
            </a:fld>
            <a:endParaRPr lang="en-US" altLang="en-US" dirty="0"/>
          </a:p>
        </p:txBody>
      </p:sp>
    </p:spTree>
    <p:extLst>
      <p:ext uri="{BB962C8B-B14F-4D97-AF65-F5344CB8AC3E}">
        <p14:creationId xmlns:p14="http://schemas.microsoft.com/office/powerpoint/2010/main" val="3673094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Conformity Assessment Policy Coordinating Committee (CAPCC)</a:t>
            </a:r>
            <a:endParaRPr lang="en-US" dirty="0"/>
          </a:p>
        </p:txBody>
      </p:sp>
      <p:sp>
        <p:nvSpPr>
          <p:cNvPr id="3" name="Content Placeholder 2"/>
          <p:cNvSpPr>
            <a:spLocks noGrp="1"/>
          </p:cNvSpPr>
          <p:nvPr>
            <p:ph idx="1"/>
          </p:nvPr>
        </p:nvSpPr>
        <p:spPr/>
        <p:txBody>
          <a:bodyPr/>
          <a:lstStyle/>
          <a:p>
            <a:r>
              <a:rPr lang="en-US" sz="2000" dirty="0"/>
              <a:t>Manages the </a:t>
            </a:r>
            <a:r>
              <a:rPr lang="en-US" sz="2000" dirty="0" smtClean="0"/>
              <a:t>conformity assessment </a:t>
            </a:r>
            <a:r>
              <a:rPr lang="en-US" sz="2000" dirty="0"/>
              <a:t>work of the USNC and represents the interests of the U.S. at the </a:t>
            </a:r>
            <a:r>
              <a:rPr lang="en-US" sz="2000" dirty="0" smtClean="0"/>
              <a:t>Conformity Assessment Board (CAB)</a:t>
            </a:r>
            <a:endParaRPr lang="en-US" sz="2000" dirty="0"/>
          </a:p>
          <a:p>
            <a:pPr lvl="1"/>
            <a:r>
              <a:rPr lang="en-US" sz="1800" dirty="0"/>
              <a:t>Develops U.S. positions in preparation for </a:t>
            </a:r>
            <a:r>
              <a:rPr lang="en-US" sz="1800" dirty="0" smtClean="0"/>
              <a:t>IEC/CAB </a:t>
            </a:r>
            <a:r>
              <a:rPr lang="en-US" sz="1800" dirty="0"/>
              <a:t>meetings</a:t>
            </a:r>
          </a:p>
          <a:p>
            <a:pPr lvl="1"/>
            <a:r>
              <a:rPr lang="en-US" sz="1800" dirty="0"/>
              <a:t>Appoints and approves Secretariats of </a:t>
            </a:r>
            <a:r>
              <a:rPr lang="en-US" sz="1800" dirty="0" smtClean="0"/>
              <a:t>the four US </a:t>
            </a:r>
            <a:r>
              <a:rPr lang="en-US" sz="1800" dirty="0"/>
              <a:t>conformity assessment mirror committees</a:t>
            </a:r>
            <a:r>
              <a:rPr lang="en-US" sz="1800" dirty="0" smtClean="0"/>
              <a:t>;</a:t>
            </a:r>
          </a:p>
          <a:p>
            <a:pPr lvl="2"/>
            <a:r>
              <a:rPr lang="en-US" sz="1600" dirty="0" smtClean="0"/>
              <a:t>IECEE</a:t>
            </a:r>
          </a:p>
          <a:p>
            <a:pPr lvl="2"/>
            <a:r>
              <a:rPr lang="en-US" sz="1600" dirty="0" smtClean="0"/>
              <a:t>IECEx</a:t>
            </a:r>
          </a:p>
          <a:p>
            <a:pPr lvl="2"/>
            <a:r>
              <a:rPr lang="en-US" sz="1600" dirty="0" smtClean="0"/>
              <a:t>IECQ</a:t>
            </a:r>
          </a:p>
          <a:p>
            <a:pPr lvl="2"/>
            <a:r>
              <a:rPr lang="en-US" sz="1600" dirty="0" smtClean="0"/>
              <a:t>IECRE</a:t>
            </a:r>
          </a:p>
          <a:p>
            <a:pPr lvl="1"/>
            <a:r>
              <a:rPr lang="en-US" sz="1800" dirty="0" smtClean="0"/>
              <a:t>Interfaces </a:t>
            </a:r>
            <a:r>
              <a:rPr lang="en-US" sz="1800" dirty="0"/>
              <a:t>with regional/international bodies on </a:t>
            </a:r>
            <a:r>
              <a:rPr lang="en-US" sz="1800" dirty="0" smtClean="0"/>
              <a:t>conformity assessment </a:t>
            </a:r>
            <a:r>
              <a:rPr lang="en-US" sz="1800" dirty="0"/>
              <a:t>issues </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30</a:t>
            </a:fld>
            <a:endParaRPr lang="en-US" altLang="en-US" dirty="0"/>
          </a:p>
        </p:txBody>
      </p:sp>
    </p:spTree>
    <p:extLst>
      <p:ext uri="{BB962C8B-B14F-4D97-AF65-F5344CB8AC3E}">
        <p14:creationId xmlns:p14="http://schemas.microsoft.com/office/powerpoint/2010/main" val="4245666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Four Conformity </a:t>
            </a:r>
            <a:br>
              <a:rPr lang="en-US" dirty="0" smtClean="0"/>
            </a:br>
            <a:r>
              <a:rPr lang="en-US" dirty="0" smtClean="0"/>
              <a:t>Assessment Systems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31</a:t>
            </a:fld>
            <a:endParaRPr lang="en-US" altLang="en-US" dirty="0"/>
          </a:p>
        </p:txBody>
      </p:sp>
      <p:sp>
        <p:nvSpPr>
          <p:cNvPr id="5" name="Rectangle 4"/>
          <p:cNvSpPr/>
          <p:nvPr/>
        </p:nvSpPr>
        <p:spPr>
          <a:xfrm>
            <a:off x="2336823" y="1600200"/>
            <a:ext cx="2194819" cy="1845999"/>
          </a:xfrm>
          <a:prstGeom prst="rect">
            <a:avLst/>
          </a:prstGeom>
          <a:blipFill>
            <a:blip r:embed="rId2">
              <a:extLst>
                <a:ext uri="{28A0092B-C50C-407E-A947-70E740481C1C}">
                  <a14:useLocalDpi xmlns:a14="http://schemas.microsoft.com/office/drawing/2010/main" val="0"/>
                </a:ext>
              </a:extLst>
            </a:blip>
            <a:srcRect/>
            <a:stretch>
              <a:fillRect l="-5000" r="-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6" name="Freeform 5"/>
          <p:cNvSpPr/>
          <p:nvPr/>
        </p:nvSpPr>
        <p:spPr>
          <a:xfrm>
            <a:off x="1519175" y="2376225"/>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IECEE</a:t>
            </a:r>
            <a:endParaRPr lang="en-US" sz="1600" kern="1200" dirty="0"/>
          </a:p>
          <a:p>
            <a:pPr marL="114300" lvl="1" indent="-114300" algn="l" defTabSz="533400">
              <a:lnSpc>
                <a:spcPct val="90000"/>
              </a:lnSpc>
              <a:spcBef>
                <a:spcPct val="0"/>
              </a:spcBef>
              <a:spcAft>
                <a:spcPct val="15000"/>
              </a:spcAft>
              <a:buChar char="••"/>
            </a:pPr>
            <a:r>
              <a:rPr lang="en-US" altLang="en-US" sz="1200" kern="1200" dirty="0" smtClean="0"/>
              <a:t>Electrical equipment: safety and performance</a:t>
            </a:r>
            <a:endParaRPr lang="en-US" sz="1200" kern="1200" dirty="0"/>
          </a:p>
        </p:txBody>
      </p:sp>
      <p:sp>
        <p:nvSpPr>
          <p:cNvPr id="7" name="Rectangle 6"/>
          <p:cNvSpPr/>
          <p:nvPr/>
        </p:nvSpPr>
        <p:spPr>
          <a:xfrm>
            <a:off x="5734805" y="1600200"/>
            <a:ext cx="2194819" cy="1845999"/>
          </a:xfrm>
          <a:prstGeom prst="rect">
            <a:avLst/>
          </a:prstGeom>
          <a:blipFill>
            <a:blip r:embed="rId3">
              <a:extLst>
                <a:ext uri="{28A0092B-C50C-407E-A947-70E740481C1C}">
                  <a14:useLocalDpi xmlns:a14="http://schemas.microsoft.com/office/drawing/2010/main" val="0"/>
                </a:ext>
              </a:extLst>
            </a:blip>
            <a:srcRect/>
            <a:stretch>
              <a:fillRect l="-5000" r="-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4917156" y="2376225"/>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IECEx</a:t>
            </a:r>
            <a:endParaRPr lang="en-US" sz="1600" kern="1200" dirty="0"/>
          </a:p>
          <a:p>
            <a:pPr marL="114300" lvl="1" indent="-114300" algn="l" defTabSz="533400">
              <a:lnSpc>
                <a:spcPct val="90000"/>
              </a:lnSpc>
              <a:spcBef>
                <a:spcPct val="0"/>
              </a:spcBef>
              <a:spcAft>
                <a:spcPct val="15000"/>
              </a:spcAft>
              <a:buChar char="••"/>
            </a:pPr>
            <a:r>
              <a:rPr lang="en-US" altLang="en-US" sz="1200" kern="1200" dirty="0" smtClean="0"/>
              <a:t>Hazardous environments</a:t>
            </a:r>
            <a:endParaRPr lang="en-US" sz="1200" kern="1200" dirty="0"/>
          </a:p>
        </p:txBody>
      </p:sp>
      <p:sp>
        <p:nvSpPr>
          <p:cNvPr id="9" name="Rectangle 8"/>
          <p:cNvSpPr/>
          <p:nvPr/>
        </p:nvSpPr>
        <p:spPr>
          <a:xfrm>
            <a:off x="2336823" y="3898236"/>
            <a:ext cx="2194819" cy="1845999"/>
          </a:xfrm>
          <a:prstGeom prst="rect">
            <a:avLst/>
          </a:prstGeom>
          <a:blipFill>
            <a:blip r:embed="rId4">
              <a:extLst>
                <a:ext uri="{28A0092B-C50C-407E-A947-70E740481C1C}">
                  <a14:useLocalDpi xmlns:a14="http://schemas.microsoft.com/office/drawing/2010/main" val="0"/>
                </a:ext>
              </a:extLst>
            </a:blip>
            <a:srcRect/>
            <a:stretch>
              <a:fillRect l="-8000" r="-8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1519175" y="4674262"/>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IECEQ</a:t>
            </a:r>
            <a:endParaRPr lang="en-US" sz="1600" kern="1200" dirty="0"/>
          </a:p>
          <a:p>
            <a:pPr marL="114300" lvl="1" indent="-114300" algn="l" defTabSz="533400">
              <a:lnSpc>
                <a:spcPct val="90000"/>
              </a:lnSpc>
              <a:spcBef>
                <a:spcPct val="0"/>
              </a:spcBef>
              <a:spcAft>
                <a:spcPct val="15000"/>
              </a:spcAft>
              <a:buChar char="••"/>
            </a:pPr>
            <a:r>
              <a:rPr lang="en-US" altLang="en-US" sz="1200" kern="1200" dirty="0" smtClean="0"/>
              <a:t>Electronic components</a:t>
            </a:r>
            <a:endParaRPr lang="en-US" sz="1200" kern="1200" dirty="0"/>
          </a:p>
        </p:txBody>
      </p:sp>
      <p:sp>
        <p:nvSpPr>
          <p:cNvPr id="11" name="Rectangle 10"/>
          <p:cNvSpPr/>
          <p:nvPr/>
        </p:nvSpPr>
        <p:spPr>
          <a:xfrm>
            <a:off x="5734805" y="3898236"/>
            <a:ext cx="2194819" cy="1845999"/>
          </a:xfrm>
          <a:prstGeom prst="rect">
            <a:avLst/>
          </a:prstGeom>
          <a:blipFill>
            <a:blip r:embed="rId5">
              <a:extLst>
                <a:ext uri="{28A0092B-C50C-407E-A947-70E740481C1C}">
                  <a14:useLocalDpi xmlns:a14="http://schemas.microsoft.com/office/drawing/2010/main" val="0"/>
                </a:ext>
              </a:extLst>
            </a:blip>
            <a:srcRect/>
            <a:stretch>
              <a:fillRect l="-8000" r="-8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2" name="Freeform 11"/>
          <p:cNvSpPr/>
          <p:nvPr/>
        </p:nvSpPr>
        <p:spPr>
          <a:xfrm>
            <a:off x="4917156" y="4674262"/>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IECRE</a:t>
            </a:r>
            <a:endParaRPr lang="en-US" sz="1600" kern="1200" dirty="0"/>
          </a:p>
          <a:p>
            <a:pPr marL="114300" lvl="1" indent="-114300" algn="l" defTabSz="533400">
              <a:lnSpc>
                <a:spcPct val="90000"/>
              </a:lnSpc>
              <a:spcBef>
                <a:spcPct val="0"/>
              </a:spcBef>
              <a:spcAft>
                <a:spcPct val="15000"/>
              </a:spcAft>
              <a:buChar char="••"/>
            </a:pPr>
            <a:r>
              <a:rPr lang="en-US" altLang="en-US" sz="1200" kern="1200" dirty="0" smtClean="0"/>
              <a:t>Renewable energies</a:t>
            </a:r>
            <a:endParaRPr lang="en-US" sz="1200" kern="1200" dirty="0"/>
          </a:p>
        </p:txBody>
      </p:sp>
    </p:spTree>
    <p:extLst>
      <p:ext uri="{BB962C8B-B14F-4D97-AF65-F5344CB8AC3E}">
        <p14:creationId xmlns:p14="http://schemas.microsoft.com/office/powerpoint/2010/main" val="95250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Standing Committees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32</a:t>
            </a:fld>
            <a:endParaRPr lang="en-US" altLang="en-US" dirty="0"/>
          </a:p>
        </p:txBody>
      </p:sp>
      <p:pic>
        <p:nvPicPr>
          <p:cNvPr id="1026" name="Picture 2" descr="https://www.ansi.org/standards_activities/images/usnc-chart.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8997" y="1371600"/>
            <a:ext cx="5746005"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98997" y="3488166"/>
            <a:ext cx="1828800" cy="23030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rot="1537921">
            <a:off x="451213" y="4167598"/>
            <a:ext cx="1143000" cy="20215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839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Standing Committees</a:t>
            </a:r>
            <a:endParaRPr lang="en-US" dirty="0"/>
          </a:p>
        </p:txBody>
      </p:sp>
      <p:sp>
        <p:nvSpPr>
          <p:cNvPr id="3" name="Content Placeholder 2"/>
          <p:cNvSpPr>
            <a:spLocks noGrp="1"/>
          </p:cNvSpPr>
          <p:nvPr>
            <p:ph idx="1"/>
          </p:nvPr>
        </p:nvSpPr>
        <p:spPr>
          <a:xfrm>
            <a:off x="457200" y="1600200"/>
            <a:ext cx="4419600" cy="4525963"/>
          </a:xfrm>
        </p:spPr>
        <p:txBody>
          <a:bodyPr/>
          <a:lstStyle/>
          <a:p>
            <a:r>
              <a:rPr lang="en-US" sz="2000" dirty="0" smtClean="0"/>
              <a:t>Finance Committee (FinCom)</a:t>
            </a:r>
            <a:endParaRPr lang="en-US" sz="2000" dirty="0"/>
          </a:p>
          <a:p>
            <a:r>
              <a:rPr lang="en-US" sz="2000" dirty="0"/>
              <a:t>Nominations Committee (NomCom)</a:t>
            </a:r>
          </a:p>
          <a:p>
            <a:r>
              <a:rPr lang="en-US" sz="2000" dirty="0" smtClean="0"/>
              <a:t>Communications </a:t>
            </a:r>
            <a:r>
              <a:rPr lang="en-US" sz="2000" dirty="0"/>
              <a:t>and Continuing </a:t>
            </a:r>
            <a:r>
              <a:rPr lang="en-US" sz="2000" dirty="0" smtClean="0"/>
              <a:t>Education Committee (C&amp;CEC)</a:t>
            </a:r>
          </a:p>
          <a:p>
            <a:r>
              <a:rPr lang="en-US" sz="2000" dirty="0"/>
              <a:t>Young and Emerging Professionals (YEP)</a:t>
            </a:r>
          </a:p>
          <a:p>
            <a:r>
              <a:rPr lang="en-US" sz="2000" dirty="0" smtClean="0"/>
              <a:t>Rules and Procedures (R&amp;P)</a:t>
            </a:r>
            <a:endParaRPr lang="en-US" sz="2000" dirty="0"/>
          </a:p>
          <a:p>
            <a:r>
              <a:rPr lang="en-US" sz="2000" dirty="0" smtClean="0"/>
              <a:t>Planning Committee 2022 IEC GM (PlanCo)</a:t>
            </a:r>
            <a:endParaRPr lang="en-US" sz="2000" dirty="0"/>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33</a:t>
            </a:fld>
            <a:endParaRPr lang="en-US" altLang="en-US" dirty="0"/>
          </a:p>
        </p:txBody>
      </p:sp>
      <p:pic>
        <p:nvPicPr>
          <p:cNvPr id="5" name="Picture 4" descr="Talk with Pharmacists #3. 제품개발연구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2362200"/>
            <a:ext cx="3156857" cy="2671186"/>
          </a:xfrm>
          <a:prstGeom prst="rect">
            <a:avLst/>
          </a:prstGeom>
        </p:spPr>
      </p:pic>
    </p:spTree>
    <p:extLst>
      <p:ext uri="{BB962C8B-B14F-4D97-AF65-F5344CB8AC3E}">
        <p14:creationId xmlns:p14="http://schemas.microsoft.com/office/powerpoint/2010/main" val="935657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Constituent Training Program</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34</a:t>
            </a:fld>
            <a:endParaRPr lang="en-US" altLang="en-US" dirty="0"/>
          </a:p>
        </p:txBody>
      </p:sp>
      <p:sp>
        <p:nvSpPr>
          <p:cNvPr id="5" name="Content Placeholder 2"/>
          <p:cNvSpPr>
            <a:spLocks noGrp="1"/>
          </p:cNvSpPr>
          <p:nvPr>
            <p:ph idx="1"/>
          </p:nvPr>
        </p:nvSpPr>
        <p:spPr>
          <a:xfrm>
            <a:off x="457200" y="1600200"/>
            <a:ext cx="8229600" cy="4525963"/>
          </a:xfrm>
        </p:spPr>
        <p:txBody>
          <a:bodyPr/>
          <a:lstStyle/>
          <a:p>
            <a:endParaRPr lang="en-US" dirty="0"/>
          </a:p>
          <a:p>
            <a:pPr marL="0" indent="0" algn="ctr">
              <a:buNone/>
            </a:pPr>
            <a:r>
              <a:rPr lang="en-US" sz="6000" b="1" i="1" dirty="0" smtClean="0"/>
              <a:t>Module II-B </a:t>
            </a:r>
          </a:p>
          <a:p>
            <a:pPr marL="0" indent="0" algn="ctr">
              <a:buNone/>
            </a:pPr>
            <a:r>
              <a:rPr lang="en-US" sz="6000" b="1" i="1" dirty="0" smtClean="0">
                <a:solidFill>
                  <a:srgbClr val="00B050"/>
                </a:solidFill>
              </a:rPr>
              <a:t>Complete</a:t>
            </a:r>
            <a:endParaRPr lang="en-US" sz="6000" b="1" i="1" dirty="0">
              <a:solidFill>
                <a:srgbClr val="00B050"/>
              </a:solidFill>
            </a:endParaRPr>
          </a:p>
        </p:txBody>
      </p:sp>
    </p:spTree>
    <p:extLst>
      <p:ext uri="{BB962C8B-B14F-4D97-AF65-F5344CB8AC3E}">
        <p14:creationId xmlns:p14="http://schemas.microsoft.com/office/powerpoint/2010/main" val="1322173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562600"/>
            <a:ext cx="2743200" cy="1143000"/>
          </a:xfrm>
          <a:prstGeom prst="rect">
            <a:avLst/>
          </a:prstGeom>
          <a:solidFill>
            <a:srgbClr val="4C565F"/>
          </a:solidFill>
        </p:spPr>
        <p:txBody>
          <a:bodyPr wrap="square" rtlCol="0">
            <a:spAutoFit/>
          </a:bodyPr>
          <a:lstStyle/>
          <a:p>
            <a:endParaRPr lang="en-US"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570483"/>
            <a:ext cx="1676400" cy="113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Materials &amp; </a:t>
            </a:r>
            <a:br>
              <a:rPr lang="en-US" dirty="0" smtClean="0"/>
            </a:br>
            <a:r>
              <a:rPr lang="en-US" dirty="0" smtClean="0"/>
              <a:t>Source Documents</a:t>
            </a:r>
            <a:endParaRPr lang="en-US" dirty="0"/>
          </a:p>
        </p:txBody>
      </p:sp>
      <p:sp>
        <p:nvSpPr>
          <p:cNvPr id="3" name="Content Placeholder 2"/>
          <p:cNvSpPr>
            <a:spLocks noGrp="1"/>
          </p:cNvSpPr>
          <p:nvPr>
            <p:ph idx="1"/>
          </p:nvPr>
        </p:nvSpPr>
        <p:spPr/>
        <p:txBody>
          <a:bodyPr/>
          <a:lstStyle/>
          <a:p>
            <a:r>
              <a:rPr lang="en-US" sz="1800" dirty="0">
                <a:hlinkClick r:id="rId2"/>
              </a:rPr>
              <a:t>ISO/IEC Directives, Part 1: </a:t>
            </a:r>
            <a:r>
              <a:rPr lang="en-US" sz="1800" dirty="0" smtClean="0">
                <a:hlinkClick r:id="rId2"/>
              </a:rPr>
              <a:t>2017</a:t>
            </a:r>
            <a:r>
              <a:rPr lang="en-US" sz="1800" dirty="0" smtClean="0"/>
              <a:t> </a:t>
            </a:r>
            <a:br>
              <a:rPr lang="en-US" sz="1800" dirty="0" smtClean="0"/>
            </a:br>
            <a:r>
              <a:rPr lang="en-US" sz="1800" i="1" dirty="0" smtClean="0"/>
              <a:t>Procedures </a:t>
            </a:r>
            <a:r>
              <a:rPr lang="en-US" sz="1800" i="1" dirty="0"/>
              <a:t>for the technical </a:t>
            </a:r>
            <a:r>
              <a:rPr lang="en-US" sz="1800" i="1" dirty="0" smtClean="0"/>
              <a:t>work </a:t>
            </a:r>
            <a:endParaRPr lang="en-US" sz="1800" i="1" dirty="0"/>
          </a:p>
          <a:p>
            <a:r>
              <a:rPr lang="en-US" sz="1800" dirty="0">
                <a:hlinkClick r:id="rId3"/>
              </a:rPr>
              <a:t>ISO/IEC Directives, Part 2: </a:t>
            </a:r>
            <a:r>
              <a:rPr lang="en-US" sz="1800" dirty="0" smtClean="0">
                <a:hlinkClick r:id="rId3"/>
              </a:rPr>
              <a:t>2016</a:t>
            </a:r>
            <a:r>
              <a:rPr lang="en-US" sz="1800" dirty="0" smtClean="0"/>
              <a:t/>
            </a:r>
            <a:br>
              <a:rPr lang="en-US" sz="1800" dirty="0" smtClean="0"/>
            </a:br>
            <a:r>
              <a:rPr lang="en-US" sz="1800" i="1" dirty="0" smtClean="0"/>
              <a:t>Rules </a:t>
            </a:r>
            <a:r>
              <a:rPr lang="en-US" sz="1800" i="1" dirty="0"/>
              <a:t>for the structure and drafting of International Standards</a:t>
            </a:r>
          </a:p>
          <a:p>
            <a:r>
              <a:rPr lang="fr-FR" sz="1800" dirty="0">
                <a:hlinkClick r:id="rId4"/>
              </a:rPr>
              <a:t>ISO/IEC Directives, Part 1:2017 + IEC Supplement:2017</a:t>
            </a:r>
            <a:r>
              <a:rPr lang="en-US" sz="1800" dirty="0" smtClean="0"/>
              <a:t/>
            </a:r>
            <a:br>
              <a:rPr lang="en-US" sz="1800" dirty="0" smtClean="0"/>
            </a:br>
            <a:r>
              <a:rPr lang="en-US" sz="1800" dirty="0" smtClean="0"/>
              <a:t>Procedures </a:t>
            </a:r>
            <a:r>
              <a:rPr lang="en-US" sz="1800" dirty="0"/>
              <a:t>specific to IEC </a:t>
            </a:r>
          </a:p>
          <a:p>
            <a:r>
              <a:rPr lang="en-US" sz="1800" dirty="0">
                <a:hlinkClick r:id="rId5"/>
              </a:rPr>
              <a:t>IEC Statutes and Rules of Procedures </a:t>
            </a:r>
            <a:r>
              <a:rPr lang="en-US" sz="1800" dirty="0"/>
              <a:t/>
            </a:r>
            <a:br>
              <a:rPr lang="en-US" sz="1800" dirty="0"/>
            </a:br>
            <a:r>
              <a:rPr lang="en-US" sz="1800" i="1" dirty="0" smtClean="0"/>
              <a:t>IEC </a:t>
            </a:r>
            <a:r>
              <a:rPr lang="en-US" sz="1800" i="1" dirty="0"/>
              <a:t>membership and participation </a:t>
            </a:r>
            <a:r>
              <a:rPr lang="en-US" sz="1800" i="1" dirty="0" smtClean="0"/>
              <a:t>procedures</a:t>
            </a:r>
          </a:p>
          <a:p>
            <a:r>
              <a:rPr lang="en-US" sz="1800" dirty="0" smtClean="0">
                <a:hlinkClick r:id="rId6"/>
              </a:rPr>
              <a:t>USNC </a:t>
            </a:r>
            <a:r>
              <a:rPr lang="en-US" sz="1800" dirty="0">
                <a:hlinkClick r:id="rId6"/>
              </a:rPr>
              <a:t>Statutes and Rules of </a:t>
            </a:r>
            <a:r>
              <a:rPr lang="en-US" sz="1800" dirty="0" smtClean="0">
                <a:hlinkClick r:id="rId6"/>
              </a:rPr>
              <a:t>Procedure: 2005</a:t>
            </a:r>
            <a:endParaRPr lang="en-US" sz="1800" dirty="0"/>
          </a:p>
          <a:p>
            <a:r>
              <a:rPr lang="en-US" sz="1800" dirty="0">
                <a:hlinkClick r:id="rId7"/>
              </a:rPr>
              <a:t>Model Operating Procedures for USNC/IEC </a:t>
            </a:r>
            <a:r>
              <a:rPr lang="en-US" sz="1800" dirty="0" smtClean="0">
                <a:hlinkClick r:id="rId7"/>
              </a:rPr>
              <a:t>TAGS: 2014</a:t>
            </a:r>
            <a:endParaRPr lang="en-US" sz="1800" dirty="0"/>
          </a:p>
          <a:p>
            <a:r>
              <a:rPr lang="en-US" sz="1800" dirty="0">
                <a:hlinkClick r:id="rId8"/>
              </a:rPr>
              <a:t>Guide for U.S. Delegates to meetings of ISO and the IEC</a:t>
            </a:r>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a:t>
            </a:fld>
            <a:endParaRPr lang="en-US" altLang="en-US" dirty="0"/>
          </a:p>
        </p:txBody>
      </p:sp>
    </p:spTree>
    <p:extLst>
      <p:ext uri="{BB962C8B-B14F-4D97-AF65-F5344CB8AC3E}">
        <p14:creationId xmlns:p14="http://schemas.microsoft.com/office/powerpoint/2010/main" val="2837475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National Committee of the IEC</a:t>
            </a:r>
            <a:endParaRPr lang="en-US" dirty="0"/>
          </a:p>
        </p:txBody>
      </p:sp>
      <p:sp>
        <p:nvSpPr>
          <p:cNvPr id="3" name="Content Placeholder 2"/>
          <p:cNvSpPr>
            <a:spLocks noGrp="1"/>
          </p:cNvSpPr>
          <p:nvPr>
            <p:ph idx="1"/>
          </p:nvPr>
        </p:nvSpPr>
        <p:spPr>
          <a:xfrm>
            <a:off x="457200" y="1600200"/>
            <a:ext cx="8077200" cy="4525963"/>
          </a:xfrm>
        </p:spPr>
        <p:txBody>
          <a:bodyPr/>
          <a:lstStyle/>
          <a:p>
            <a:r>
              <a:rPr lang="en-US" dirty="0"/>
              <a:t>The </a:t>
            </a:r>
            <a:r>
              <a:rPr lang="en-US" b="1" dirty="0"/>
              <a:t>U.S. National Committee of the </a:t>
            </a:r>
            <a:r>
              <a:rPr lang="en-US" b="1" dirty="0" smtClean="0"/>
              <a:t/>
            </a:r>
            <a:br>
              <a:rPr lang="en-US" b="1" dirty="0" smtClean="0"/>
            </a:br>
            <a:r>
              <a:rPr lang="en-US" b="1" dirty="0" smtClean="0"/>
              <a:t>International </a:t>
            </a:r>
            <a:r>
              <a:rPr lang="en-US" b="1" dirty="0"/>
              <a:t>Electrotechnical </a:t>
            </a:r>
            <a:r>
              <a:rPr lang="en-US" b="1" dirty="0" smtClean="0"/>
              <a:t>Commission</a:t>
            </a:r>
            <a:r>
              <a:rPr lang="en-US" dirty="0" smtClean="0"/>
              <a:t> </a:t>
            </a:r>
            <a:r>
              <a:rPr lang="en-US" dirty="0"/>
              <a:t>(</a:t>
            </a:r>
            <a:r>
              <a:rPr lang="en-US" dirty="0">
                <a:hlinkClick r:id="rId2"/>
              </a:rPr>
              <a:t>USNC/IEC</a:t>
            </a:r>
            <a:r>
              <a:rPr lang="en-US" dirty="0"/>
              <a:t>) is a committee of the American </a:t>
            </a:r>
            <a:r>
              <a:rPr lang="en-US" dirty="0" smtClean="0"/>
              <a:t/>
            </a:r>
            <a:br>
              <a:rPr lang="en-US" dirty="0" smtClean="0"/>
            </a:br>
            <a:r>
              <a:rPr lang="en-US" dirty="0" smtClean="0"/>
              <a:t>National </a:t>
            </a:r>
            <a:r>
              <a:rPr lang="en-US" dirty="0"/>
              <a:t>Standards Institute (</a:t>
            </a:r>
            <a:r>
              <a:rPr lang="en-US" dirty="0">
                <a:hlinkClick r:id="rId3"/>
              </a:rPr>
              <a:t>ANSI</a:t>
            </a:r>
            <a:r>
              <a:rPr lang="en-US" dirty="0"/>
              <a:t>).</a:t>
            </a:r>
          </a:p>
          <a:p>
            <a:r>
              <a:rPr lang="en-US" dirty="0"/>
              <a:t>The USNC serves as the official U.S. member of the </a:t>
            </a:r>
            <a:r>
              <a:rPr lang="en-US" dirty="0" smtClean="0"/>
              <a:t>IEC </a:t>
            </a:r>
            <a:r>
              <a:rPr lang="en-US" dirty="0"/>
              <a:t>and represents and coordinates the U.S. involvement in electrotechnical bodies associated with the IEC on behalf of ANSI. </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a:t>
            </a:fld>
            <a:endParaRPr lang="en-US" altLang="en-US" dirty="0"/>
          </a:p>
        </p:txBody>
      </p:sp>
      <p:pic>
        <p:nvPicPr>
          <p:cNvPr id="5" name="Picture 4" descr="Chibi-Captain &lt;strong&gt;America&lt;/strong&gt;. by hedbonstudios on Deviant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274637"/>
            <a:ext cx="1752600" cy="2379228"/>
          </a:xfrm>
          <a:prstGeom prst="rect">
            <a:avLst/>
          </a:prstGeom>
        </p:spPr>
      </p:pic>
    </p:spTree>
    <p:extLst>
      <p:ext uri="{BB962C8B-B14F-4D97-AF65-F5344CB8AC3E}">
        <p14:creationId xmlns:p14="http://schemas.microsoft.com/office/powerpoint/2010/main" val="318193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National Committee of the IEC:</a:t>
            </a:r>
            <a:br>
              <a:rPr lang="en-US" dirty="0" smtClean="0"/>
            </a:br>
            <a:r>
              <a:rPr lang="en-US" dirty="0" smtClean="0"/>
              <a:t>Guiding Principles</a:t>
            </a:r>
            <a:endParaRPr lang="en-US" dirty="0"/>
          </a:p>
        </p:txBody>
      </p:sp>
      <p:graphicFrame>
        <p:nvGraphicFramePr>
          <p:cNvPr id="7" name="Content Placeholder 6"/>
          <p:cNvGraphicFramePr>
            <a:graphicFrameLocks noGrp="1"/>
          </p:cNvGraphicFramePr>
          <p:nvPr>
            <p:ph idx="1"/>
            <p:extLst/>
          </p:nvPr>
        </p:nvGraphicFramePr>
        <p:xfrm>
          <a:off x="4572000" y="1600200"/>
          <a:ext cx="3505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a:t>
            </a:fld>
            <a:endParaRPr lang="en-US" altLang="en-US" dirty="0"/>
          </a:p>
        </p:txBody>
      </p:sp>
      <p:pic>
        <p:nvPicPr>
          <p:cNvPr id="8" name="Picture 7" descr="Tập tin:USA Flag Map.svg – Wikipedia tiếng Việ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 y="2547354"/>
            <a:ext cx="4191000" cy="2631653"/>
          </a:xfrm>
          <a:prstGeom prst="rect">
            <a:avLst/>
          </a:prstGeom>
        </p:spPr>
      </p:pic>
    </p:spTree>
    <p:extLst>
      <p:ext uri="{BB962C8B-B14F-4D97-AF65-F5344CB8AC3E}">
        <p14:creationId xmlns:p14="http://schemas.microsoft.com/office/powerpoint/2010/main" val="361192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National Committee of the IEC:</a:t>
            </a:r>
            <a:br>
              <a:rPr lang="en-US" dirty="0"/>
            </a:br>
            <a:r>
              <a:rPr lang="en-US" dirty="0" smtClean="0"/>
              <a:t>Our Mission</a:t>
            </a:r>
            <a:endParaRPr lang="en-US" dirty="0"/>
          </a:p>
        </p:txBody>
      </p:sp>
      <p:sp>
        <p:nvSpPr>
          <p:cNvPr id="3" name="Content Placeholder 2"/>
          <p:cNvSpPr>
            <a:spLocks noGrp="1"/>
          </p:cNvSpPr>
          <p:nvPr>
            <p:ph idx="1"/>
          </p:nvPr>
        </p:nvSpPr>
        <p:spPr>
          <a:xfrm>
            <a:off x="457200" y="1600200"/>
            <a:ext cx="5486400" cy="4525963"/>
          </a:xfrm>
        </p:spPr>
        <p:txBody>
          <a:bodyPr/>
          <a:lstStyle/>
          <a:p>
            <a:pPr marL="0" indent="0">
              <a:buNone/>
            </a:pPr>
            <a:r>
              <a:rPr lang="en-US" sz="2000" dirty="0"/>
              <a:t>The </a:t>
            </a:r>
            <a:r>
              <a:rPr lang="en-US" sz="2000" b="1" dirty="0"/>
              <a:t>USNC/IEC</a:t>
            </a:r>
            <a:r>
              <a:rPr lang="en-US" sz="2000" dirty="0"/>
              <a:t> mission is to provide strategy to effectively participate in the development of IEC standards to facilitate international trade for the benefit of the U.S. industry in the fields of all electro-technologies, and to provide a framework to the U.S. industry which serves as the focal point, conduit and advocate for U.S. interests in international and regional electrotechnical standards, conformity assessment, and other related matters. </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7</a:t>
            </a:fld>
            <a:endParaRPr lang="en-US" altLang="en-US" dirty="0"/>
          </a:p>
        </p:txBody>
      </p:sp>
      <p:pic>
        <p:nvPicPr>
          <p:cNvPr id="8" name="Picture 7" descr="GLOBAL AWARENESS 101 - Let your VOICE be heard and ge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2514600"/>
            <a:ext cx="2641600" cy="1981200"/>
          </a:xfrm>
          <a:prstGeom prst="rect">
            <a:avLst/>
          </a:prstGeom>
        </p:spPr>
      </p:pic>
    </p:spTree>
    <p:extLst>
      <p:ext uri="{BB962C8B-B14F-4D97-AF65-F5344CB8AC3E}">
        <p14:creationId xmlns:p14="http://schemas.microsoft.com/office/powerpoint/2010/main" val="337553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National Committee of the IEC:</a:t>
            </a:r>
            <a:br>
              <a:rPr lang="en-US" dirty="0"/>
            </a:br>
            <a:r>
              <a:rPr lang="en-US" dirty="0" smtClean="0"/>
              <a:t>Strategic Objectives</a:t>
            </a:r>
            <a:endParaRPr lang="en-US" dirty="0"/>
          </a:p>
        </p:txBody>
      </p:sp>
      <p:sp>
        <p:nvSpPr>
          <p:cNvPr id="3" name="Content Placeholder 2"/>
          <p:cNvSpPr>
            <a:spLocks noGrp="1"/>
          </p:cNvSpPr>
          <p:nvPr>
            <p:ph idx="1"/>
          </p:nvPr>
        </p:nvSpPr>
        <p:spPr/>
        <p:txBody>
          <a:bodyPr/>
          <a:lstStyle/>
          <a:p>
            <a:r>
              <a:rPr lang="en-US" sz="1800" dirty="0"/>
              <a:t>Seek Leadership Positions at all levels of IEC and related activities </a:t>
            </a:r>
            <a:r>
              <a:rPr lang="en-US" sz="1800" dirty="0" smtClean="0"/>
              <a:t/>
            </a:r>
            <a:br>
              <a:rPr lang="en-US" sz="1800" dirty="0" smtClean="0"/>
            </a:br>
            <a:r>
              <a:rPr lang="en-US" sz="1800" dirty="0" smtClean="0"/>
              <a:t>and </a:t>
            </a:r>
            <a:r>
              <a:rPr lang="en-US" sz="1800" dirty="0"/>
              <a:t>work to guide and influence the structural and market positioning of the IEC in Global Markets consistent with U. S. electrotechnical positions</a:t>
            </a:r>
          </a:p>
          <a:p>
            <a:r>
              <a:rPr lang="en-US" sz="1800" dirty="0"/>
              <a:t>Grow USNC Membership through improvements in service, outreach, participation and diversity of the organization</a:t>
            </a:r>
          </a:p>
          <a:p>
            <a:r>
              <a:rPr lang="en-US" sz="1800" dirty="0"/>
              <a:t>Increase regional effectiveness of the USNC and the IEC</a:t>
            </a:r>
          </a:p>
          <a:p>
            <a:r>
              <a:rPr lang="en-US" sz="1800" dirty="0"/>
              <a:t>Develop comprehensive standards strategy</a:t>
            </a:r>
          </a:p>
          <a:p>
            <a:r>
              <a:rPr lang="en-US" sz="1800" dirty="0"/>
              <a:t>Develop comprehensive conformity assessment strategy</a:t>
            </a:r>
          </a:p>
          <a:p>
            <a:r>
              <a:rPr lang="en-US" sz="1800" dirty="0"/>
              <a:t>Build strong Consumer Involvement and Active Participation in the Management and Technical Levels of the IEC and </a:t>
            </a:r>
            <a:r>
              <a:rPr lang="en-US" sz="1800" dirty="0" smtClean="0"/>
              <a:t>USNC</a:t>
            </a:r>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8</a:t>
            </a:fld>
            <a:endParaRPr lang="en-US" altLang="en-US" dirty="0"/>
          </a:p>
        </p:txBody>
      </p:sp>
    </p:spTree>
    <p:extLst>
      <p:ext uri="{BB962C8B-B14F-4D97-AF65-F5344CB8AC3E}">
        <p14:creationId xmlns:p14="http://schemas.microsoft.com/office/powerpoint/2010/main" val="2707282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Sociology of Socializ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362200"/>
            <a:ext cx="3327148" cy="2036618"/>
          </a:xfrm>
          <a:prstGeom prst="rect">
            <a:avLst/>
          </a:prstGeom>
        </p:spPr>
      </p:pic>
      <p:sp>
        <p:nvSpPr>
          <p:cNvPr id="2" name="Title 1"/>
          <p:cNvSpPr>
            <a:spLocks noGrp="1"/>
          </p:cNvSpPr>
          <p:nvPr>
            <p:ph type="title"/>
          </p:nvPr>
        </p:nvSpPr>
        <p:spPr/>
        <p:txBody>
          <a:bodyPr/>
          <a:lstStyle/>
          <a:p>
            <a:r>
              <a:rPr lang="en-US" dirty="0" smtClean="0"/>
              <a:t>USNC/IEC Membership</a:t>
            </a:r>
            <a:endParaRPr lang="en-US" dirty="0"/>
          </a:p>
        </p:txBody>
      </p:sp>
      <p:sp>
        <p:nvSpPr>
          <p:cNvPr id="3" name="Content Placeholder 2"/>
          <p:cNvSpPr>
            <a:spLocks noGrp="1"/>
          </p:cNvSpPr>
          <p:nvPr>
            <p:ph idx="1"/>
          </p:nvPr>
        </p:nvSpPr>
        <p:spPr>
          <a:xfrm>
            <a:off x="3810000" y="1600200"/>
            <a:ext cx="4876800" cy="4525963"/>
          </a:xfrm>
        </p:spPr>
        <p:txBody>
          <a:bodyPr/>
          <a:lstStyle/>
          <a:p>
            <a:r>
              <a:rPr lang="en-US" sz="2000" dirty="0"/>
              <a:t>The broad-based USNC/IEC constituency represents the stakeholders in the U.S. electrotechnical </a:t>
            </a:r>
            <a:r>
              <a:rPr lang="en-US" sz="2000" dirty="0" smtClean="0"/>
              <a:t>community</a:t>
            </a:r>
            <a:endParaRPr lang="en-US" sz="2000" dirty="0"/>
          </a:p>
          <a:p>
            <a:r>
              <a:rPr lang="en-US" sz="2000" dirty="0"/>
              <a:t>The USNC/IEC includes representatives of academia, consumers, government agencies, manufacturers, professional societies, testing organizations, trade associations and more </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9</a:t>
            </a:fld>
            <a:endParaRPr lang="en-US" altLang="en-US" dirty="0"/>
          </a:p>
        </p:txBody>
      </p:sp>
    </p:spTree>
    <p:extLst>
      <p:ext uri="{BB962C8B-B14F-4D97-AF65-F5344CB8AC3E}">
        <p14:creationId xmlns:p14="http://schemas.microsoft.com/office/powerpoint/2010/main" val="142694525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49DB80692F6849BBB85B88BD7E251E" ma:contentTypeVersion="49" ma:contentTypeDescription="" ma:contentTypeScope="" ma:versionID="4202e3cc60ddbde23ac5ad50dbb91338">
  <xsd:schema xmlns:xsd="http://www.w3.org/2001/XMLSchema" xmlns:xs="http://www.w3.org/2001/XMLSchema" xmlns:p="http://schemas.microsoft.com/office/2006/metadata/properties" xmlns:ns1="http://schemas.microsoft.com/sharepoint/v3" xmlns:ns2="d1f628b7-dc6e-45dc-9245-e5ecf578f20b" xmlns:ns3="bbd4acb0-43d6-4317-ab0b-803dc468f016" targetNamespace="http://schemas.microsoft.com/office/2006/metadata/properties" ma:root="true" ma:fieldsID="23aed2d8c0f55666662c75d8f1fd6e40" ns1:_="" ns2:_="" ns3:_="">
    <xsd:import namespace="http://schemas.microsoft.com/sharepoint/v3"/>
    <xsd:import namespace="d1f628b7-dc6e-45dc-9245-e5ecf578f20b"/>
    <xsd:import namespace="bbd4acb0-43d6-4317-ab0b-803dc468f016"/>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f628b7-dc6e-45dc-9245-e5ecf578f20b"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12"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bbd4acb0-43d6-4317-ab0b-803dc468f016"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d668751f2856d45ee00d63d8cccf028e">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5bf6c6996bc6d4b3bd22f31418018b28"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Props1.xml><?xml version="1.0" encoding="utf-8"?>
<ds:datastoreItem xmlns:ds="http://schemas.openxmlformats.org/officeDocument/2006/customXml" ds:itemID="{B55E9D03-6A94-41D0-BE67-2FAAB5C7A071}"/>
</file>

<file path=customXml/itemProps2.xml><?xml version="1.0" encoding="utf-8"?>
<ds:datastoreItem xmlns:ds="http://schemas.openxmlformats.org/officeDocument/2006/customXml" ds:itemID="{CD60E87F-C05B-4655-9BD1-1C9FB817ED97}"/>
</file>

<file path=customXml/itemProps3.xml><?xml version="1.0" encoding="utf-8"?>
<ds:datastoreItem xmlns:ds="http://schemas.openxmlformats.org/officeDocument/2006/customXml" ds:itemID="{BE3E370F-F8E6-4604-9C06-8C7E5479E77A}"/>
</file>

<file path=customXml/itemProps4.xml><?xml version="1.0" encoding="utf-8"?>
<ds:datastoreItem xmlns:ds="http://schemas.openxmlformats.org/officeDocument/2006/customXml" ds:itemID="{92CC0BEB-E348-408E-948F-48025F4BDD0B}"/>
</file>

<file path=docProps/app.xml><?xml version="1.0" encoding="utf-8"?>
<Properties xmlns="http://schemas.openxmlformats.org/officeDocument/2006/extended-properties" xmlns:vt="http://schemas.openxmlformats.org/officeDocument/2006/docPropsVTypes">
  <Template/>
  <TotalTime>7551</TotalTime>
  <Words>1142</Words>
  <Application>Microsoft Office PowerPoint</Application>
  <PresentationFormat>On-screen Show (4:3)</PresentationFormat>
  <Paragraphs>201</Paragraphs>
  <Slides>35</Slides>
  <Notes>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35</vt:i4>
      </vt:variant>
    </vt:vector>
  </HeadingPairs>
  <TitlesOfParts>
    <vt:vector size="47" baseType="lpstr">
      <vt:lpstr>Arial</vt:lpstr>
      <vt:lpstr>Calibri</vt:lpstr>
      <vt:lpstr>Monotype Sorts</vt:lpstr>
      <vt:lpstr>Symbol</vt:lpstr>
      <vt:lpstr>Trebuchet MS</vt:lpstr>
      <vt:lpstr>Tw Cen MT</vt:lpstr>
      <vt:lpstr>Wingdings</vt:lpstr>
      <vt:lpstr>Default Design</vt:lpstr>
      <vt:lpstr>1_Default Design</vt:lpstr>
      <vt:lpstr>2_Default Design</vt:lpstr>
      <vt:lpstr>Custom Design</vt:lpstr>
      <vt:lpstr>3_Default Design</vt:lpstr>
      <vt:lpstr>Module II-B: USNC/IEC Organizational and  Governance Structure </vt:lpstr>
      <vt:lpstr>Module II-B: Learning Objectives</vt:lpstr>
      <vt:lpstr>Module II-B: Disclaimer</vt:lpstr>
      <vt:lpstr>Reference Materials &amp;  Source Documents</vt:lpstr>
      <vt:lpstr>U.S. National Committee of the IEC</vt:lpstr>
      <vt:lpstr>U.S. National Committee of the IEC: Guiding Principles</vt:lpstr>
      <vt:lpstr>U.S. National Committee of the IEC: Our Mission</vt:lpstr>
      <vt:lpstr>U.S. National Committee of the IEC: Strategic Objectives</vt:lpstr>
      <vt:lpstr>USNC/IEC Membership</vt:lpstr>
      <vt:lpstr>USNC/IEC Membership (cont)</vt:lpstr>
      <vt:lpstr>USNC/IEC Organizational Structure</vt:lpstr>
      <vt:lpstr>Look familiar?</vt:lpstr>
      <vt:lpstr>IEC/USC Organization Structure: Mirror Image Relationships</vt:lpstr>
      <vt:lpstr>USNC Participation in IEC  Policy and Management Activities</vt:lpstr>
      <vt:lpstr>USNC Council</vt:lpstr>
      <vt:lpstr>USNC Council</vt:lpstr>
      <vt:lpstr>USNC Technical Management  Committee (TMC)</vt:lpstr>
      <vt:lpstr>USNC Technical Management  Committee (TMC)</vt:lpstr>
      <vt:lpstr>USNC Technical Advisory Groups  (TAGs)</vt:lpstr>
      <vt:lpstr>USNC TAGs</vt:lpstr>
      <vt:lpstr>USNC Technical Advisory Groups  (USTAGs)</vt:lpstr>
      <vt:lpstr>USNC TAG Responsibilities</vt:lpstr>
      <vt:lpstr>USNC TAG Responsibilities (cont)</vt:lpstr>
      <vt:lpstr>USNC Criteria for Establishment  of a US TAG</vt:lpstr>
      <vt:lpstr>USNC TAG Procedures</vt:lpstr>
      <vt:lpstr>Example IEC/TC and  USTAG Relationship</vt:lpstr>
      <vt:lpstr>USNC Funding</vt:lpstr>
      <vt:lpstr>USNC Funding </vt:lpstr>
      <vt:lpstr>USNC Conformity Assessment Policy Coordination Committee (CAPCC)</vt:lpstr>
      <vt:lpstr>USNC Conformity Assessment Policy Coordinating Committee (CAPCC)</vt:lpstr>
      <vt:lpstr>USNC Four Conformity  Assessment Systems</vt:lpstr>
      <vt:lpstr>USNC Standing Committees</vt:lpstr>
      <vt:lpstr>USNC Standing Committees</vt:lpstr>
      <vt:lpstr>USNC Constituent Training Program</vt:lpstr>
      <vt:lpstr>PowerPoint Presentation</vt:lpstr>
    </vt:vector>
  </TitlesOfParts>
  <Company>ANSI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Neiman</dc:creator>
  <cp:lastModifiedBy>Samuel Roods</cp:lastModifiedBy>
  <cp:revision>342</cp:revision>
  <cp:lastPrinted>2013-03-26T17:15:09Z</cp:lastPrinted>
  <dcterms:created xsi:type="dcterms:W3CDTF">2011-04-29T13:43:45Z</dcterms:created>
  <dcterms:modified xsi:type="dcterms:W3CDTF">2018-04-12T15:45:07Z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05333db1-a131-4cec-90a4-063ce49274c3</vt:lpwstr>
  </property>
</Properties>
</file>